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sldIdLst>
    <p:sldId id="291" r:id="rId3"/>
    <p:sldId id="258" r:id="rId4"/>
    <p:sldId id="256" r:id="rId5"/>
    <p:sldId id="257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097F858-CA59-4F40-913C-857E84CE53EC}">
          <p14:sldIdLst>
            <p14:sldId id="291"/>
            <p14:sldId id="258"/>
            <p14:sldId id="256"/>
            <p14:sldId id="257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AFEB"/>
    <a:srgbClr val="EDC724"/>
    <a:srgbClr val="8BCADF"/>
    <a:srgbClr val="1C628A"/>
    <a:srgbClr val="2F5D77"/>
    <a:srgbClr val="9CC0CC"/>
    <a:srgbClr val="98D6FF"/>
    <a:srgbClr val="57AFD3"/>
    <a:srgbClr val="3E9BC3"/>
    <a:srgbClr val="51A9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24" autoAdjust="0"/>
    <p:restoredTop sz="94270" autoAdjust="0"/>
  </p:normalViewPr>
  <p:slideViewPr>
    <p:cSldViewPr snapToGrid="0">
      <p:cViewPr varScale="1">
        <p:scale>
          <a:sx n="101" d="100"/>
          <a:sy n="101" d="100"/>
        </p:scale>
        <p:origin x="232" y="2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9094B-2B7E-4A25-BCA8-16D5591DA776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70A75-06E1-412D-BD69-C68AD6AD94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01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0A75-06E1-412D-BD69-C68AD6AD944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85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70A75-06E1-412D-BD69-C68AD6AD944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56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909911-2CA9-4EFF-8E15-0748D4593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23E603-FDA4-43D3-8E33-7BE8D94B6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4490FA-F567-4E86-886F-84A2AF7F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54E9A3-DD48-4782-AC16-80A210819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A066E8-58B0-4119-92B6-E7BCC532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77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A36F8D-744B-4515-AC63-C377EBF0E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EABEB27-18EE-4C5B-B8D0-80692C2C7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95EC37-9304-4159-A0F5-5B25474A7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14B5F0-CF3C-429A-9772-E2FBFCAE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B2F461-3123-45C0-B695-7067DC559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27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C4B7DCA-5B4D-426C-8479-26AA1797C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6F28DA-A55A-412C-A9EA-7EF23CF93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9F948B-1D8D-4291-B831-1E51086C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BF0B75-7478-4C99-A78C-71C1EB8DE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ABCF5C-3E0C-4CEE-9177-2C3004FD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417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DE7BB-60B2-4999-A77C-5C21E0E89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10F41A6-49D1-4FB0-816E-7EF07DFE6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F15EB7-C9A9-4BEB-8BEB-9D2EDC50C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F1DE34-9263-4FA7-88FE-D2D3DECA0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24CD1A-90E0-4FD0-BE7E-FE15228A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882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8A22C-A84D-4A4E-9398-6B48E8D4E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D66EC1-4332-4CB0-B1F9-1955D91ED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9D721B-1043-49FB-AD5B-D1FB2BCC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CBAA81-D967-4A96-8EF3-A8C43A41A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4351E1-B8C6-4129-A75A-27D6D64DF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761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0AF683-7D44-47BC-BC12-C417AD290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09B6C7-09BC-48F5-9954-9075569AF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C661BB-037B-4C1A-9BDF-97F2950B5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468A78-AD19-4459-9CED-46C43B18E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8493F6-2C1C-43A8-B6B1-191FE16F3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17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E3AA9D-F1A0-4DF8-9C6E-DDF042D8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3D6A6A-46BA-44CF-8D0C-E40417CCC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129DD1-CEB8-40F3-B7F7-87083EC42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1FC247-6B2E-4A88-89F5-D9DB9DB8C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A8C92A-2A73-4498-9A6A-AC827E35E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7C8D97-F10F-476A-9EDA-17105FF9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326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7780F-AD53-4CFD-8460-608143D75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AA253D-4C18-4D7A-89DD-8DFCA43A4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E7C8AF-6499-47AA-AD7E-274D3129F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E44313-2A00-4B18-B8E8-52CA49AF3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5CD840A-FE56-46AD-8615-0E4EAA1C0E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24549A4-2C99-4EB9-A957-B256D683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61EFDF6-27A8-4154-97D0-6D1C88DEF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B1BC871-DA78-4B64-9518-00C395CA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909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F525B8-C927-4157-9E19-AF5732DE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8FDCD8-1BC7-4E07-BA5C-CE24B9288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47DE6A-1505-441D-AAAC-77797D22E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5551E-56C9-45FB-98F1-FAB2FAF93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048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D442DD2-B932-457E-AFFF-921F04FDA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082AFB6-68D8-4C9D-8AE9-A6F716312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92D7AF-EF24-4946-B717-9219CAE1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707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4F3FB-DE33-41A4-ABD0-A905955A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6A1894-12A3-4C6A-BE1F-2425630CE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4B5CDF-9C7C-4CC5-A17E-415FE17DB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E4E877-C2DE-4D66-BD3C-D8483CD56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9B42B1-174E-4663-8A6A-05125D57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E0939B-DA7E-4B12-8112-BC4907777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08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BB7B50-7FB3-4C18-B2CD-A655934FB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D06091-47BB-4F65-B23C-66D33DE33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696E41-D70F-4F20-9334-33FAEDF8F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1330C0-548A-4BF4-A09C-F377617F5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1CA07A-7F69-4DA8-B184-6796AD74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497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8B8BB7-8405-489E-A0D8-CC1EB786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DB7794B-3E13-41DA-912D-06A5BBAB8F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702A1E-E7E2-427B-A8E1-E46753376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849DEF-CEB7-4E4E-8022-9C0BAE5B8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4EB649-0046-448B-AB86-259A9A2E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A5C01E-9FA7-4C62-AD68-8EF40211E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786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167DF-46F5-4FA8-AECF-7D7271C02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118B847-4501-4C44-963A-17ECE944E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7C13E5-0E87-4CCE-B417-2AFCAC0B2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F3E388-7B3B-4F59-BBF9-50409B083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3C0732-580A-4658-A06D-F3A21857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351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14B47CF-F5EB-453F-B0BC-E32E53B6B1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18940D-85AA-48A8-BB4A-C834976F0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8EB299-ADD4-40CD-AF78-0D76CA4C0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776F83-3467-4700-B140-2FD8EE7C1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1FDD01-B366-4CCC-B19A-9D8AB0C36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156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F48A19-9E65-4B26-B771-F7A861663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4C704D-E39A-421C-8A23-8FC6C54DE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123DC2-8783-4CF1-B6E3-2BF29B82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C27621-51BC-4C84-807C-9E66DF760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B86A3A-F9B5-44EC-8550-D3C70D35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80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EC4B3C-AE40-4966-9C2E-B56E7B612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2B00BC-435F-47C6-9B89-FFB558C6D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D95272-F622-49CC-861A-B36F95A54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B85489-9921-4FFD-95D7-5D65C00C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92E101-6A0B-4C65-A7D6-540ACDEB1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4F6024-EE03-49FC-A8DD-5810F6181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424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B3BCD4-95C5-49CD-B2F0-BC9275DA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83E36E-37FA-4C07-A33A-8DF9F8349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A265CF-412B-479E-962F-96B85FBE7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4DD852-2FB4-4189-9DC9-0AF77C25D5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1610B3C-557A-456B-B532-97A5A0AA6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BD0D0F7-62CE-4CC3-8F12-AB32D65CB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C77935-8693-4AFE-BD21-FDB5EC9A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A0B6B1F-D74E-4A9E-A07A-A6519A53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883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3B2360-F1A7-4382-9938-BCB0D094B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E48F2C-EB89-4071-A003-CC8059ACF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4282C5-92B6-4957-A85A-59A38B77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F4CCAA-4E78-47E5-AE03-3A9D8B0D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474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1EAF9F2-4960-489F-A703-10189680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77F85E1-7088-4650-9F8A-147CAED7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3AFCCB-0FFF-4775-9472-1E3FEDBC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18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2B8E9-815E-423B-BF2E-B96ACF59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12A745-2936-4719-84CB-88044726B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5A04C5-B398-4474-9178-3BD8240F1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7CEC3A-AB5C-4D98-ABC1-F6544D413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BB2936-767A-4F8D-AEEF-35AF9F92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E670E6-42E8-412C-B370-F61BE788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235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9CB81C-3173-42F6-8856-62E934A86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86E0696-FB31-42D2-B8B4-67910D07F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84FE3E-98FF-4633-82B2-C16132632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47190F-6447-4F00-B679-8D192A5F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ACDEFA-C32F-4CA6-8181-CB5A0550B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452769-9D39-4340-8D32-42D7BEA5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6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5F5F7"/>
            </a:gs>
            <a:gs pos="100000">
              <a:srgbClr val="96D5D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A665026-39C1-4016-B3AE-C42031CC2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F11CE0-5F44-4181-A946-B7CFD375C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1FE918-EFDE-4FEC-B556-278A2B025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063E6-1F81-4121-86DE-4097EF8568C7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CA926E-994E-473B-9CFB-A8F66C4EC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38A022-0DA1-4E65-B5FF-9F5D2A837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4C641-BE68-46C5-89AB-985176F3411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53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45D154D-3D2C-4A33-BF93-2A6668F57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6BACB8-4099-421E-8EC3-127D2B726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139299-7FB8-4286-A4CC-E7CFEAA511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05ADA-5FD4-4BD6-BFEA-12AB92EA9FB1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CEBDC7-1408-4F12-B67C-441472148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8CE5E9-AA3F-42FC-B25E-7743CDD4D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95D20-1F39-4838-B024-3DD2C2A3660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70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hyperlink" Target="https://logocube.es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logocube.ad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slide" Target="slide5.xml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ogocube.es/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logocube.a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659D1CC9-0E8D-44F4-97C9-843A915CD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" r="5337"/>
          <a:stretch/>
        </p:blipFill>
        <p:spPr>
          <a:xfrm>
            <a:off x="-1" y="-154983"/>
            <a:ext cx="12192001" cy="7389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hlinkClick r:id="rId3"/>
            <a:extLst>
              <a:ext uri="{FF2B5EF4-FFF2-40B4-BE49-F238E27FC236}">
                <a16:creationId xmlns:a16="http://schemas.microsoft.com/office/drawing/2014/main" id="{BA5B6302-6BE0-B6B5-FB92-ECCABED98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898" y="5275905"/>
            <a:ext cx="1719153" cy="1719153"/>
          </a:xfrm>
          <a:prstGeom prst="rect">
            <a:avLst/>
          </a:prstGeom>
        </p:spPr>
      </p:pic>
      <p:sp>
        <p:nvSpPr>
          <p:cNvPr id="8" name="Ellipse 43">
            <a:extLst>
              <a:ext uri="{FF2B5EF4-FFF2-40B4-BE49-F238E27FC236}">
                <a16:creationId xmlns:a16="http://schemas.microsoft.com/office/drawing/2014/main" id="{5DC79082-DC36-AE88-0076-7AC5612E9BD9}"/>
              </a:ext>
            </a:extLst>
          </p:cNvPr>
          <p:cNvSpPr/>
          <p:nvPr/>
        </p:nvSpPr>
        <p:spPr>
          <a:xfrm>
            <a:off x="3511833" y="4194090"/>
            <a:ext cx="5168331" cy="2432712"/>
          </a:xfrm>
          <a:prstGeom prst="ellipse">
            <a:avLst/>
          </a:prstGeom>
          <a:solidFill>
            <a:srgbClr val="E7516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cifico" panose="02000000000000000000" pitchFamily="2" charset="0"/>
                <a:ea typeface="+mn-ea"/>
                <a:cs typeface="+mn-cs"/>
              </a:rPr>
              <a:t>Juego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cifico" panose="02000000000000000000" pitchFamily="2" charset="0"/>
                <a:ea typeface="+mn-ea"/>
                <a:cs typeface="+mn-cs"/>
              </a:rPr>
              <a:t> de la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cifico" panose="02000000000000000000" pitchFamily="2" charset="0"/>
                <a:ea typeface="+mn-ea"/>
                <a:cs typeface="+mn-cs"/>
              </a:rPr>
              <a:t>oca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cifico" panose="020000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cifico" panose="02000000000000000000" pitchFamily="2" charset="0"/>
                <a:ea typeface="+mn-ea"/>
                <a:cs typeface="+mn-cs"/>
              </a:rPr>
              <a:t>de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cifico" panose="02000000000000000000" pitchFamily="2" charset="0"/>
                <a:ea typeface="+mn-ea"/>
                <a:cs typeface="+mn-cs"/>
              </a:rPr>
              <a:t>Navidad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sansLight" panose="02000603020000020003" pitchFamily="2" charset="0"/>
              <a:ea typeface="+mn-ea"/>
              <a:cs typeface="+mn-cs"/>
            </a:endParaRPr>
          </a:p>
        </p:txBody>
      </p:sp>
      <p:pic>
        <p:nvPicPr>
          <p:cNvPr id="9" name="Image 47">
            <a:extLst>
              <a:ext uri="{FF2B5EF4-FFF2-40B4-BE49-F238E27FC236}">
                <a16:creationId xmlns:a16="http://schemas.microsoft.com/office/drawing/2014/main" id="{C4F0A998-D12F-DE35-C27C-42A7B6EE97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9" t="18458" r="26171" b="20006"/>
          <a:stretch/>
        </p:blipFill>
        <p:spPr>
          <a:xfrm rot="20194235">
            <a:off x="7290395" y="4903103"/>
            <a:ext cx="2411155" cy="2029455"/>
          </a:xfrm>
          <a:prstGeom prst="rect">
            <a:avLst/>
          </a:prstGeom>
        </p:spPr>
      </p:pic>
      <p:pic>
        <p:nvPicPr>
          <p:cNvPr id="10" name="Imagen 1">
            <a:hlinkClick r:id="rId6"/>
            <a:extLst>
              <a:ext uri="{FF2B5EF4-FFF2-40B4-BE49-F238E27FC236}">
                <a16:creationId xmlns:a16="http://schemas.microsoft.com/office/drawing/2014/main" id="{5FCAD432-8A93-AFDF-F294-1743C2804D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24" y="5410446"/>
            <a:ext cx="1450073" cy="1450073"/>
          </a:xfrm>
          <a:prstGeom prst="rect">
            <a:avLst/>
          </a:prstGeom>
        </p:spPr>
      </p:pic>
      <p:sp>
        <p:nvSpPr>
          <p:cNvPr id="2" name="Triangle rectangle 18">
            <a:hlinkClick r:id="" action="ppaction://hlinkshowjump?jump=nextslide">
              <a:snd r:embed="rId8" name="WIND.WAV"/>
            </a:hlinkClick>
            <a:extLst>
              <a:ext uri="{FF2B5EF4-FFF2-40B4-BE49-F238E27FC236}">
                <a16:creationId xmlns:a16="http://schemas.microsoft.com/office/drawing/2014/main" id="{7D3E3048-362B-A758-9247-4F6A32603C6A}"/>
              </a:ext>
            </a:extLst>
          </p:cNvPr>
          <p:cNvSpPr/>
          <p:nvPr/>
        </p:nvSpPr>
        <p:spPr>
          <a:xfrm rot="13458134">
            <a:off x="9294886" y="4678939"/>
            <a:ext cx="828000" cy="827350"/>
          </a:xfrm>
          <a:prstGeom prst="rtTriangle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04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 descr="Une image contenant neige, extérieur, homme, couvert&#10;&#10;Description générée automatiquement">
            <a:extLst>
              <a:ext uri="{FF2B5EF4-FFF2-40B4-BE49-F238E27FC236}">
                <a16:creationId xmlns:a16="http://schemas.microsoft.com/office/drawing/2014/main" id="{4BCA724C-C412-44AC-B8EA-4903C44CE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5433"/>
          <a:stretch/>
        </p:blipFill>
        <p:spPr>
          <a:xfrm>
            <a:off x="0" y="-1"/>
            <a:ext cx="12191999" cy="69106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Flèche : pentagone 3">
            <a:extLst>
              <a:ext uri="{FF2B5EF4-FFF2-40B4-BE49-F238E27FC236}">
                <a16:creationId xmlns:a16="http://schemas.microsoft.com/office/drawing/2014/main" id="{B09B1632-C840-497B-A01E-7B94FD0DCB70}"/>
              </a:ext>
            </a:extLst>
          </p:cNvPr>
          <p:cNvSpPr/>
          <p:nvPr/>
        </p:nvSpPr>
        <p:spPr>
          <a:xfrm>
            <a:off x="0" y="0"/>
            <a:ext cx="7812505" cy="6910635"/>
          </a:xfrm>
          <a:prstGeom prst="homePlate">
            <a:avLst/>
          </a:prstGeom>
          <a:solidFill>
            <a:srgbClr val="55AFE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/>
          </a:p>
          <a:p>
            <a:r>
              <a:rPr lang="es-ES" dirty="0"/>
              <a:t> 1. Consigue un dado. </a:t>
            </a:r>
          </a:p>
          <a:p>
            <a:endParaRPr lang="es-ES" dirty="0"/>
          </a:p>
          <a:p>
            <a:r>
              <a:rPr lang="es-ES" dirty="0"/>
              <a:t>2. Cada jugador o jugadora elige su personaje. </a:t>
            </a:r>
          </a:p>
          <a:p>
            <a:endParaRPr lang="es-ES" dirty="0"/>
          </a:p>
          <a:p>
            <a:r>
              <a:rPr lang="es-ES" dirty="0"/>
              <a:t>3. El objetivo es alcanzar a Papá Noel lo más rápido posible para poder acompañarlo en su recorrido.</a:t>
            </a:r>
          </a:p>
          <a:p>
            <a:r>
              <a:rPr lang="es-ES" dirty="0"/>
              <a:t> </a:t>
            </a:r>
          </a:p>
          <a:p>
            <a:r>
              <a:rPr lang="es-ES" dirty="0"/>
              <a:t>4. Lanza el dado, avanza el número de casillas correspondiente haciendo clic en el elfo.</a:t>
            </a:r>
          </a:p>
          <a:p>
            <a:r>
              <a:rPr lang="es-ES" dirty="0"/>
              <a:t> </a:t>
            </a:r>
          </a:p>
          <a:p>
            <a:r>
              <a:rPr lang="es-ES" dirty="0"/>
              <a:t>5. Si caes en una casilla vacía, haz clic en la flecha sobre el hongo en la parte inferior. Voltea una carta y responde a la pregunta. Regresa al tablero de juego haciendo clic en la flecha. </a:t>
            </a:r>
          </a:p>
          <a:p>
            <a:endParaRPr lang="es-ES" dirty="0"/>
          </a:p>
          <a:p>
            <a:r>
              <a:rPr lang="es-ES" dirty="0"/>
              <a:t>6. Si caes en una casilla con una grieta en el hielo, </a:t>
            </a:r>
          </a:p>
          <a:p>
            <a:r>
              <a:rPr lang="es-ES" dirty="0"/>
              <a:t>haz clic en el objeto que parpadea al lado.</a:t>
            </a:r>
          </a:p>
          <a:p>
            <a:endParaRPr lang="es-ES" dirty="0"/>
          </a:p>
          <a:p>
            <a:r>
              <a:rPr lang="es-ES" dirty="0"/>
              <a:t>El panel informativo desaparece cuando clicas sobre él </a:t>
            </a:r>
            <a:endParaRPr lang="fr-FR" i="1" dirty="0">
              <a:latin typeface="Bahnschrift SemiLight SemiConde" panose="020B0502040204020203" pitchFamily="34" charset="0"/>
            </a:endParaRPr>
          </a:p>
        </p:txBody>
      </p:sp>
      <p:sp>
        <p:nvSpPr>
          <p:cNvPr id="6" name="Flèche : pentagone 5">
            <a:extLst>
              <a:ext uri="{FF2B5EF4-FFF2-40B4-BE49-F238E27FC236}">
                <a16:creationId xmlns:a16="http://schemas.microsoft.com/office/drawing/2014/main" id="{15405ED4-D8DF-44F1-BCD3-EDC905F0C625}"/>
              </a:ext>
            </a:extLst>
          </p:cNvPr>
          <p:cNvSpPr/>
          <p:nvPr/>
        </p:nvSpPr>
        <p:spPr>
          <a:xfrm>
            <a:off x="0" y="31983"/>
            <a:ext cx="3652984" cy="6875241"/>
          </a:xfrm>
          <a:prstGeom prst="homePlate">
            <a:avLst>
              <a:gd name="adj" fmla="val 67344"/>
            </a:avLst>
          </a:prstGeom>
          <a:solidFill>
            <a:srgbClr val="55AFE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fr-FR" sz="2400" dirty="0" err="1">
                <a:latin typeface="Arial Rounded MT Bold" panose="020F0704030504030204" pitchFamily="34" charset="77"/>
              </a:rPr>
              <a:t>Instrucciones</a:t>
            </a:r>
            <a:endParaRPr lang="fr-FR" sz="2400" dirty="0">
              <a:latin typeface="Arial Rounded MT Bold" panose="020F0704030504030204" pitchFamily="34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B730212-2943-4977-A375-78A3F568B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385" y="3085142"/>
            <a:ext cx="4159521" cy="3204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riangle rectangle 18">
            <a:hlinkClick r:id="" action="ppaction://hlinkshowjump?jump=nextslide">
              <a:snd r:embed="rId5" name="WIND.WAV"/>
            </a:hlinkClick>
            <a:extLst>
              <a:ext uri="{FF2B5EF4-FFF2-40B4-BE49-F238E27FC236}">
                <a16:creationId xmlns:a16="http://schemas.microsoft.com/office/drawing/2014/main" id="{04201B42-BC47-4C64-B7EE-8C7593353E30}"/>
              </a:ext>
            </a:extLst>
          </p:cNvPr>
          <p:cNvSpPr/>
          <p:nvPr/>
        </p:nvSpPr>
        <p:spPr>
          <a:xfrm rot="13458134">
            <a:off x="11025427" y="3026225"/>
            <a:ext cx="828000" cy="827350"/>
          </a:xfrm>
          <a:prstGeom prst="rtTriangle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6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 73" descr="Une image contenant table, gâteau, allumé, photo&#10;&#10;Description générée automatiquement">
            <a:extLst>
              <a:ext uri="{FF2B5EF4-FFF2-40B4-BE49-F238E27FC236}">
                <a16:creationId xmlns:a16="http://schemas.microsoft.com/office/drawing/2014/main" id="{1CD5C25C-AA65-4A63-8EB7-B499EB9427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9" t="54338" b="9655"/>
          <a:stretch/>
        </p:blipFill>
        <p:spPr>
          <a:xfrm>
            <a:off x="10511820" y="-301055"/>
            <a:ext cx="1669169" cy="124201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48F5739-6EC6-4F59-9CDD-35903F222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18" y="-644751"/>
            <a:ext cx="1177381" cy="2347424"/>
          </a:xfrm>
          <a:prstGeom prst="rect">
            <a:avLst/>
          </a:prstGeom>
        </p:spPr>
      </p:pic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3E5E2B09-1661-43D8-9345-04D398FB9186}"/>
              </a:ext>
            </a:extLst>
          </p:cNvPr>
          <p:cNvSpPr/>
          <p:nvPr/>
        </p:nvSpPr>
        <p:spPr>
          <a:xfrm>
            <a:off x="3825240" y="-30480"/>
            <a:ext cx="2941320" cy="6873240"/>
          </a:xfrm>
          <a:custGeom>
            <a:avLst/>
            <a:gdLst>
              <a:gd name="csX0" fmla="*/ 91440 w 2941320"/>
              <a:gd name="csY0" fmla="*/ 6873240 h 6873240"/>
              <a:gd name="csX1" fmla="*/ 30480 w 2941320"/>
              <a:gd name="csY1" fmla="*/ 6858000 h 6873240"/>
              <a:gd name="csX2" fmla="*/ 0 w 2941320"/>
              <a:gd name="csY2" fmla="*/ 6842760 h 6873240"/>
              <a:gd name="csX3" fmla="*/ 365760 w 2941320"/>
              <a:gd name="csY3" fmla="*/ 5684520 h 6873240"/>
              <a:gd name="csX4" fmla="*/ 502920 w 2941320"/>
              <a:gd name="csY4" fmla="*/ 4846320 h 6873240"/>
              <a:gd name="csX5" fmla="*/ 685800 w 2941320"/>
              <a:gd name="csY5" fmla="*/ 4099560 h 6873240"/>
              <a:gd name="csX6" fmla="*/ 975360 w 2941320"/>
              <a:gd name="csY6" fmla="*/ 3611880 h 6873240"/>
              <a:gd name="csX7" fmla="*/ 1295400 w 2941320"/>
              <a:gd name="csY7" fmla="*/ 3215640 h 6873240"/>
              <a:gd name="csX8" fmla="*/ 1615440 w 2941320"/>
              <a:gd name="csY8" fmla="*/ 2636520 h 6873240"/>
              <a:gd name="csX9" fmla="*/ 1630680 w 2941320"/>
              <a:gd name="csY9" fmla="*/ 2103120 h 6873240"/>
              <a:gd name="csX10" fmla="*/ 1584960 w 2941320"/>
              <a:gd name="csY10" fmla="*/ 1508760 h 6873240"/>
              <a:gd name="csX11" fmla="*/ 1569720 w 2941320"/>
              <a:gd name="csY11" fmla="*/ 746760 h 6873240"/>
              <a:gd name="csX12" fmla="*/ 1630680 w 2941320"/>
              <a:gd name="csY12" fmla="*/ 106680 h 6873240"/>
              <a:gd name="csX13" fmla="*/ 1874520 w 2941320"/>
              <a:gd name="csY13" fmla="*/ 0 h 6873240"/>
              <a:gd name="csX14" fmla="*/ 2545080 w 2941320"/>
              <a:gd name="csY14" fmla="*/ 0 h 6873240"/>
              <a:gd name="csX15" fmla="*/ 2941320 w 2941320"/>
              <a:gd name="csY15" fmla="*/ 0 h 6873240"/>
              <a:gd name="csX16" fmla="*/ 2926080 w 2941320"/>
              <a:gd name="csY16" fmla="*/ 548640 h 6873240"/>
              <a:gd name="csX17" fmla="*/ 2773680 w 2941320"/>
              <a:gd name="csY17" fmla="*/ 1341120 h 6873240"/>
              <a:gd name="csX18" fmla="*/ 2788920 w 2941320"/>
              <a:gd name="csY18" fmla="*/ 1874520 h 6873240"/>
              <a:gd name="csX19" fmla="*/ 2834640 w 2941320"/>
              <a:gd name="csY19" fmla="*/ 1736869 h 6873240"/>
              <a:gd name="csX20" fmla="*/ 2712720 w 2941320"/>
              <a:gd name="csY20" fmla="*/ 2758440 h 6873240"/>
              <a:gd name="csX21" fmla="*/ 2468880 w 2941320"/>
              <a:gd name="csY21" fmla="*/ 3154680 h 6873240"/>
              <a:gd name="csX22" fmla="*/ 2316480 w 2941320"/>
              <a:gd name="csY22" fmla="*/ 3703320 h 6873240"/>
              <a:gd name="csX23" fmla="*/ 1981200 w 2941320"/>
              <a:gd name="csY23" fmla="*/ 4236720 h 6873240"/>
              <a:gd name="csX24" fmla="*/ 1783080 w 2941320"/>
              <a:gd name="csY24" fmla="*/ 4907280 h 6873240"/>
              <a:gd name="csX25" fmla="*/ 1539240 w 2941320"/>
              <a:gd name="csY25" fmla="*/ 5791200 h 6873240"/>
              <a:gd name="csX26" fmla="*/ 1356360 w 2941320"/>
              <a:gd name="csY26" fmla="*/ 6583680 h 6873240"/>
              <a:gd name="csX27" fmla="*/ 1356360 w 2941320"/>
              <a:gd name="csY27" fmla="*/ 6858000 h 6873240"/>
              <a:gd name="csX28" fmla="*/ 91440 w 2941320"/>
              <a:gd name="csY28" fmla="*/ 6873240 h 68732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2941320" h="6873240" fill="none" extrusionOk="0">
                <a:moveTo>
                  <a:pt x="91440" y="6873240"/>
                </a:moveTo>
                <a:cubicBezTo>
                  <a:pt x="67966" y="6869448"/>
                  <a:pt x="56169" y="6869173"/>
                  <a:pt x="30480" y="6858000"/>
                </a:cubicBezTo>
                <a:cubicBezTo>
                  <a:pt x="24362" y="6852645"/>
                  <a:pt x="13522" y="6852804"/>
                  <a:pt x="0" y="6842760"/>
                </a:cubicBezTo>
                <a:cubicBezTo>
                  <a:pt x="17420" y="6568960"/>
                  <a:pt x="136551" y="6054341"/>
                  <a:pt x="365760" y="5684520"/>
                </a:cubicBezTo>
                <a:cubicBezTo>
                  <a:pt x="434895" y="5361151"/>
                  <a:pt x="369705" y="5212608"/>
                  <a:pt x="502920" y="4846320"/>
                </a:cubicBezTo>
                <a:cubicBezTo>
                  <a:pt x="518486" y="4678341"/>
                  <a:pt x="653359" y="4463979"/>
                  <a:pt x="685800" y="4099560"/>
                </a:cubicBezTo>
                <a:cubicBezTo>
                  <a:pt x="791167" y="3858393"/>
                  <a:pt x="913914" y="3801825"/>
                  <a:pt x="975360" y="3611880"/>
                </a:cubicBezTo>
                <a:cubicBezTo>
                  <a:pt x="1031100" y="3483412"/>
                  <a:pt x="1152648" y="3423960"/>
                  <a:pt x="1295400" y="3215640"/>
                </a:cubicBezTo>
                <a:cubicBezTo>
                  <a:pt x="1399528" y="3030036"/>
                  <a:pt x="1448815" y="3070630"/>
                  <a:pt x="1615440" y="2636520"/>
                </a:cubicBezTo>
                <a:cubicBezTo>
                  <a:pt x="1600164" y="2460777"/>
                  <a:pt x="1612635" y="2351532"/>
                  <a:pt x="1630680" y="2103120"/>
                </a:cubicBezTo>
                <a:cubicBezTo>
                  <a:pt x="1644605" y="1837102"/>
                  <a:pt x="1614396" y="1733327"/>
                  <a:pt x="1584960" y="1508760"/>
                </a:cubicBezTo>
                <a:cubicBezTo>
                  <a:pt x="1561173" y="1301942"/>
                  <a:pt x="1524012" y="1002683"/>
                  <a:pt x="1569720" y="746760"/>
                </a:cubicBezTo>
                <a:cubicBezTo>
                  <a:pt x="1557971" y="498608"/>
                  <a:pt x="1661468" y="189113"/>
                  <a:pt x="1630680" y="106680"/>
                </a:cubicBezTo>
                <a:cubicBezTo>
                  <a:pt x="1707329" y="85251"/>
                  <a:pt x="1772584" y="58221"/>
                  <a:pt x="1874520" y="0"/>
                </a:cubicBezTo>
                <a:cubicBezTo>
                  <a:pt x="2102953" y="8338"/>
                  <a:pt x="2415476" y="15746"/>
                  <a:pt x="2545080" y="0"/>
                </a:cubicBezTo>
                <a:cubicBezTo>
                  <a:pt x="2729124" y="-23062"/>
                  <a:pt x="2857807" y="-33564"/>
                  <a:pt x="2941320" y="0"/>
                </a:cubicBezTo>
                <a:cubicBezTo>
                  <a:pt x="2959076" y="202421"/>
                  <a:pt x="2914916" y="478809"/>
                  <a:pt x="2926080" y="548640"/>
                </a:cubicBezTo>
                <a:cubicBezTo>
                  <a:pt x="2842582" y="727925"/>
                  <a:pt x="2845450" y="965971"/>
                  <a:pt x="2773680" y="1341120"/>
                </a:cubicBezTo>
                <a:cubicBezTo>
                  <a:pt x="2768306" y="1473627"/>
                  <a:pt x="2803980" y="1609984"/>
                  <a:pt x="2788920" y="1874520"/>
                </a:cubicBezTo>
                <a:cubicBezTo>
                  <a:pt x="2801253" y="1803266"/>
                  <a:pt x="2810115" y="1788749"/>
                  <a:pt x="2834640" y="1736869"/>
                </a:cubicBezTo>
                <a:cubicBezTo>
                  <a:pt x="2758817" y="2103552"/>
                  <a:pt x="2726595" y="2590946"/>
                  <a:pt x="2712720" y="2758440"/>
                </a:cubicBezTo>
                <a:cubicBezTo>
                  <a:pt x="2626808" y="2900062"/>
                  <a:pt x="2708852" y="2674171"/>
                  <a:pt x="2468880" y="3154680"/>
                </a:cubicBezTo>
                <a:cubicBezTo>
                  <a:pt x="2323142" y="3549052"/>
                  <a:pt x="2418288" y="3527196"/>
                  <a:pt x="2316480" y="3703320"/>
                </a:cubicBezTo>
                <a:cubicBezTo>
                  <a:pt x="2164697" y="3858717"/>
                  <a:pt x="2015010" y="4162775"/>
                  <a:pt x="1981200" y="4236720"/>
                </a:cubicBezTo>
                <a:cubicBezTo>
                  <a:pt x="1859689" y="4418851"/>
                  <a:pt x="1846084" y="4687450"/>
                  <a:pt x="1783080" y="4907280"/>
                </a:cubicBezTo>
                <a:cubicBezTo>
                  <a:pt x="1744785" y="5227161"/>
                  <a:pt x="1633203" y="5609847"/>
                  <a:pt x="1539240" y="5791200"/>
                </a:cubicBezTo>
                <a:cubicBezTo>
                  <a:pt x="1438696" y="6172606"/>
                  <a:pt x="1423726" y="6319779"/>
                  <a:pt x="1356360" y="6583680"/>
                </a:cubicBezTo>
                <a:cubicBezTo>
                  <a:pt x="1345837" y="6711628"/>
                  <a:pt x="1353979" y="6793654"/>
                  <a:pt x="1356360" y="6858000"/>
                </a:cubicBezTo>
                <a:cubicBezTo>
                  <a:pt x="1104202" y="6845182"/>
                  <a:pt x="693701" y="6892950"/>
                  <a:pt x="91440" y="6873240"/>
                </a:cubicBezTo>
                <a:close/>
              </a:path>
              <a:path w="2941320" h="6873240" stroke="0" extrusionOk="0">
                <a:moveTo>
                  <a:pt x="91440" y="6873240"/>
                </a:moveTo>
                <a:cubicBezTo>
                  <a:pt x="64187" y="6870674"/>
                  <a:pt x="44899" y="6856047"/>
                  <a:pt x="30480" y="6858000"/>
                </a:cubicBezTo>
                <a:cubicBezTo>
                  <a:pt x="20558" y="6856197"/>
                  <a:pt x="9135" y="6844000"/>
                  <a:pt x="0" y="6842760"/>
                </a:cubicBezTo>
                <a:cubicBezTo>
                  <a:pt x="106739" y="6583731"/>
                  <a:pt x="336244" y="6068532"/>
                  <a:pt x="365760" y="5684520"/>
                </a:cubicBezTo>
                <a:cubicBezTo>
                  <a:pt x="446241" y="5513844"/>
                  <a:pt x="462104" y="5067285"/>
                  <a:pt x="502920" y="4846320"/>
                </a:cubicBezTo>
                <a:cubicBezTo>
                  <a:pt x="510139" y="4613664"/>
                  <a:pt x="641438" y="4294859"/>
                  <a:pt x="685800" y="4099560"/>
                </a:cubicBezTo>
                <a:cubicBezTo>
                  <a:pt x="776477" y="3988210"/>
                  <a:pt x="873372" y="3874754"/>
                  <a:pt x="975360" y="3611880"/>
                </a:cubicBezTo>
                <a:cubicBezTo>
                  <a:pt x="987938" y="3543760"/>
                  <a:pt x="1211775" y="3354910"/>
                  <a:pt x="1295400" y="3215640"/>
                </a:cubicBezTo>
                <a:cubicBezTo>
                  <a:pt x="1401878" y="3021035"/>
                  <a:pt x="1445826" y="3075560"/>
                  <a:pt x="1615440" y="2636520"/>
                </a:cubicBezTo>
                <a:cubicBezTo>
                  <a:pt x="1603931" y="2478724"/>
                  <a:pt x="1600329" y="2195357"/>
                  <a:pt x="1630680" y="2103120"/>
                </a:cubicBezTo>
                <a:cubicBezTo>
                  <a:pt x="1582312" y="1922305"/>
                  <a:pt x="1610165" y="1646393"/>
                  <a:pt x="1584960" y="1508760"/>
                </a:cubicBezTo>
                <a:cubicBezTo>
                  <a:pt x="1519829" y="1330288"/>
                  <a:pt x="1515289" y="853795"/>
                  <a:pt x="1569720" y="746760"/>
                </a:cubicBezTo>
                <a:cubicBezTo>
                  <a:pt x="1616008" y="586588"/>
                  <a:pt x="1625614" y="311600"/>
                  <a:pt x="1630680" y="106680"/>
                </a:cubicBezTo>
                <a:cubicBezTo>
                  <a:pt x="1730147" y="81422"/>
                  <a:pt x="1817010" y="43019"/>
                  <a:pt x="1874520" y="0"/>
                </a:cubicBezTo>
                <a:cubicBezTo>
                  <a:pt x="2204203" y="26878"/>
                  <a:pt x="2379406" y="-5272"/>
                  <a:pt x="2545080" y="0"/>
                </a:cubicBezTo>
                <a:cubicBezTo>
                  <a:pt x="2622825" y="9408"/>
                  <a:pt x="2825456" y="29984"/>
                  <a:pt x="2941320" y="0"/>
                </a:cubicBezTo>
                <a:cubicBezTo>
                  <a:pt x="2969262" y="116650"/>
                  <a:pt x="2907859" y="441965"/>
                  <a:pt x="2926080" y="548640"/>
                </a:cubicBezTo>
                <a:cubicBezTo>
                  <a:pt x="2933817" y="824233"/>
                  <a:pt x="2791905" y="1173387"/>
                  <a:pt x="2773680" y="1341120"/>
                </a:cubicBezTo>
                <a:cubicBezTo>
                  <a:pt x="2760326" y="1580376"/>
                  <a:pt x="2780335" y="1671639"/>
                  <a:pt x="2788920" y="1874520"/>
                </a:cubicBezTo>
                <a:cubicBezTo>
                  <a:pt x="2802868" y="1831303"/>
                  <a:pt x="2819634" y="1767121"/>
                  <a:pt x="2834640" y="1736869"/>
                </a:cubicBezTo>
                <a:cubicBezTo>
                  <a:pt x="2775851" y="2111568"/>
                  <a:pt x="2778472" y="2571972"/>
                  <a:pt x="2712720" y="2758440"/>
                </a:cubicBezTo>
                <a:cubicBezTo>
                  <a:pt x="2624616" y="2925128"/>
                  <a:pt x="2720976" y="2706470"/>
                  <a:pt x="2468880" y="3154680"/>
                </a:cubicBezTo>
                <a:cubicBezTo>
                  <a:pt x="2321440" y="3552685"/>
                  <a:pt x="2439421" y="3537758"/>
                  <a:pt x="2316480" y="3703320"/>
                </a:cubicBezTo>
                <a:cubicBezTo>
                  <a:pt x="2210302" y="3856333"/>
                  <a:pt x="2117632" y="3991786"/>
                  <a:pt x="1981200" y="4236720"/>
                </a:cubicBezTo>
                <a:cubicBezTo>
                  <a:pt x="1865428" y="4415921"/>
                  <a:pt x="1829786" y="4681240"/>
                  <a:pt x="1783080" y="4907280"/>
                </a:cubicBezTo>
                <a:cubicBezTo>
                  <a:pt x="1724827" y="5155873"/>
                  <a:pt x="1628221" y="5656969"/>
                  <a:pt x="1539240" y="5791200"/>
                </a:cubicBezTo>
                <a:cubicBezTo>
                  <a:pt x="1414784" y="6147045"/>
                  <a:pt x="1426095" y="6503302"/>
                  <a:pt x="1356360" y="6583680"/>
                </a:cubicBezTo>
                <a:cubicBezTo>
                  <a:pt x="1340331" y="6680642"/>
                  <a:pt x="1360351" y="6812441"/>
                  <a:pt x="1356360" y="6858000"/>
                </a:cubicBezTo>
                <a:cubicBezTo>
                  <a:pt x="770096" y="6808166"/>
                  <a:pt x="568660" y="6866613"/>
                  <a:pt x="91440" y="687324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5F5F7"/>
            </a:solidFill>
            <a:extLst>
              <a:ext uri="{C807C97D-BFC1-408E-A445-0C87EB9F89A2}">
                <ask:lineSketchStyleProps xmlns:ask="http://schemas.microsoft.com/office/drawing/2018/sketchyshapes" sd="1371587358">
                  <a:custGeom>
                    <a:avLst/>
                    <a:gdLst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2179320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2179320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2179320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2179320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2179320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1736869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1736869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  <a:gd name="connsiteX0" fmla="*/ 91440 w 2941320"/>
                      <a:gd name="connsiteY0" fmla="*/ 6873240 h 6873240"/>
                      <a:gd name="connsiteX1" fmla="*/ 30480 w 2941320"/>
                      <a:gd name="connsiteY1" fmla="*/ 6858000 h 6873240"/>
                      <a:gd name="connsiteX2" fmla="*/ 0 w 2941320"/>
                      <a:gd name="connsiteY2" fmla="*/ 6842760 h 6873240"/>
                      <a:gd name="connsiteX3" fmla="*/ 365760 w 2941320"/>
                      <a:gd name="connsiteY3" fmla="*/ 5684520 h 6873240"/>
                      <a:gd name="connsiteX4" fmla="*/ 502920 w 2941320"/>
                      <a:gd name="connsiteY4" fmla="*/ 4846320 h 6873240"/>
                      <a:gd name="connsiteX5" fmla="*/ 685800 w 2941320"/>
                      <a:gd name="connsiteY5" fmla="*/ 4099560 h 6873240"/>
                      <a:gd name="connsiteX6" fmla="*/ 975360 w 2941320"/>
                      <a:gd name="connsiteY6" fmla="*/ 3611880 h 6873240"/>
                      <a:gd name="connsiteX7" fmla="*/ 1295400 w 2941320"/>
                      <a:gd name="connsiteY7" fmla="*/ 3215640 h 6873240"/>
                      <a:gd name="connsiteX8" fmla="*/ 1615440 w 2941320"/>
                      <a:gd name="connsiteY8" fmla="*/ 2636520 h 6873240"/>
                      <a:gd name="connsiteX9" fmla="*/ 1630680 w 2941320"/>
                      <a:gd name="connsiteY9" fmla="*/ 2103120 h 6873240"/>
                      <a:gd name="connsiteX10" fmla="*/ 1584960 w 2941320"/>
                      <a:gd name="connsiteY10" fmla="*/ 1508760 h 6873240"/>
                      <a:gd name="connsiteX11" fmla="*/ 1569720 w 2941320"/>
                      <a:gd name="connsiteY11" fmla="*/ 746760 h 6873240"/>
                      <a:gd name="connsiteX12" fmla="*/ 1630680 w 2941320"/>
                      <a:gd name="connsiteY12" fmla="*/ 106680 h 6873240"/>
                      <a:gd name="connsiteX13" fmla="*/ 1874520 w 2941320"/>
                      <a:gd name="connsiteY13" fmla="*/ 0 h 6873240"/>
                      <a:gd name="connsiteX14" fmla="*/ 2545080 w 2941320"/>
                      <a:gd name="connsiteY14" fmla="*/ 0 h 6873240"/>
                      <a:gd name="connsiteX15" fmla="*/ 2941320 w 2941320"/>
                      <a:gd name="connsiteY15" fmla="*/ 0 h 6873240"/>
                      <a:gd name="connsiteX16" fmla="*/ 2926080 w 2941320"/>
                      <a:gd name="connsiteY16" fmla="*/ 548640 h 6873240"/>
                      <a:gd name="connsiteX17" fmla="*/ 2773680 w 2941320"/>
                      <a:gd name="connsiteY17" fmla="*/ 1341120 h 6873240"/>
                      <a:gd name="connsiteX18" fmla="*/ 2788920 w 2941320"/>
                      <a:gd name="connsiteY18" fmla="*/ 1874520 h 6873240"/>
                      <a:gd name="connsiteX19" fmla="*/ 2834640 w 2941320"/>
                      <a:gd name="connsiteY19" fmla="*/ 1736869 h 6873240"/>
                      <a:gd name="connsiteX20" fmla="*/ 2712720 w 2941320"/>
                      <a:gd name="connsiteY20" fmla="*/ 2758440 h 6873240"/>
                      <a:gd name="connsiteX21" fmla="*/ 2468880 w 2941320"/>
                      <a:gd name="connsiteY21" fmla="*/ 3154680 h 6873240"/>
                      <a:gd name="connsiteX22" fmla="*/ 2316480 w 2941320"/>
                      <a:gd name="connsiteY22" fmla="*/ 3703320 h 6873240"/>
                      <a:gd name="connsiteX23" fmla="*/ 1981200 w 2941320"/>
                      <a:gd name="connsiteY23" fmla="*/ 4236720 h 6873240"/>
                      <a:gd name="connsiteX24" fmla="*/ 1783080 w 2941320"/>
                      <a:gd name="connsiteY24" fmla="*/ 4907280 h 6873240"/>
                      <a:gd name="connsiteX25" fmla="*/ 1539240 w 2941320"/>
                      <a:gd name="connsiteY25" fmla="*/ 5791200 h 6873240"/>
                      <a:gd name="connsiteX26" fmla="*/ 1356360 w 2941320"/>
                      <a:gd name="connsiteY26" fmla="*/ 6583680 h 6873240"/>
                      <a:gd name="connsiteX27" fmla="*/ 1356360 w 2941320"/>
                      <a:gd name="connsiteY27" fmla="*/ 6858000 h 6873240"/>
                      <a:gd name="connsiteX28" fmla="*/ 91440 w 2941320"/>
                      <a:gd name="connsiteY28" fmla="*/ 6873240 h 687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941320" h="6873240">
                        <a:moveTo>
                          <a:pt x="91440" y="6873240"/>
                        </a:moveTo>
                        <a:lnTo>
                          <a:pt x="30480" y="6858000"/>
                        </a:lnTo>
                        <a:lnTo>
                          <a:pt x="0" y="6842760"/>
                        </a:lnTo>
                        <a:lnTo>
                          <a:pt x="365760" y="5684520"/>
                        </a:lnTo>
                        <a:lnTo>
                          <a:pt x="502920" y="4846320"/>
                        </a:lnTo>
                        <a:lnTo>
                          <a:pt x="685800" y="4099560"/>
                        </a:lnTo>
                        <a:lnTo>
                          <a:pt x="975360" y="3611880"/>
                        </a:lnTo>
                        <a:lnTo>
                          <a:pt x="1295400" y="3215640"/>
                        </a:lnTo>
                        <a:cubicBezTo>
                          <a:pt x="1402080" y="3022600"/>
                          <a:pt x="1447800" y="3073400"/>
                          <a:pt x="1615440" y="2636520"/>
                        </a:cubicBezTo>
                        <a:lnTo>
                          <a:pt x="1630680" y="2103120"/>
                        </a:lnTo>
                        <a:lnTo>
                          <a:pt x="1584960" y="1508760"/>
                        </a:lnTo>
                        <a:lnTo>
                          <a:pt x="1569720" y="746760"/>
                        </a:lnTo>
                        <a:lnTo>
                          <a:pt x="1630680" y="106680"/>
                        </a:lnTo>
                        <a:lnTo>
                          <a:pt x="1874520" y="0"/>
                        </a:lnTo>
                        <a:lnTo>
                          <a:pt x="2545080" y="0"/>
                        </a:lnTo>
                        <a:lnTo>
                          <a:pt x="2941320" y="0"/>
                        </a:lnTo>
                        <a:lnTo>
                          <a:pt x="2926080" y="548640"/>
                        </a:lnTo>
                        <a:lnTo>
                          <a:pt x="2773680" y="1341120"/>
                        </a:lnTo>
                        <a:lnTo>
                          <a:pt x="2788920" y="1874520"/>
                        </a:lnTo>
                        <a:lnTo>
                          <a:pt x="2834640" y="1736869"/>
                        </a:lnTo>
                        <a:cubicBezTo>
                          <a:pt x="2794000" y="2106889"/>
                          <a:pt x="2753360" y="2565400"/>
                          <a:pt x="2712720" y="2758440"/>
                        </a:cubicBezTo>
                        <a:cubicBezTo>
                          <a:pt x="2631440" y="2890520"/>
                          <a:pt x="2712392" y="2712883"/>
                          <a:pt x="2468880" y="3154680"/>
                        </a:cubicBezTo>
                        <a:cubicBezTo>
                          <a:pt x="2329590" y="3558786"/>
                          <a:pt x="2428240" y="3525520"/>
                          <a:pt x="2316480" y="3703320"/>
                        </a:cubicBezTo>
                        <a:lnTo>
                          <a:pt x="1981200" y="4236720"/>
                        </a:lnTo>
                        <a:cubicBezTo>
                          <a:pt x="1864404" y="4422532"/>
                          <a:pt x="1856740" y="4648200"/>
                          <a:pt x="1783080" y="4907280"/>
                        </a:cubicBezTo>
                        <a:lnTo>
                          <a:pt x="1539240" y="5791200"/>
                        </a:lnTo>
                        <a:lnTo>
                          <a:pt x="1356360" y="6583680"/>
                        </a:lnTo>
                        <a:lnTo>
                          <a:pt x="1356360" y="6858000"/>
                        </a:lnTo>
                        <a:lnTo>
                          <a:pt x="91440" y="6873240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Une image contenant bâtiment, photo, groupe, gâteau&#10;&#10;Description générée automatiquement">
            <a:extLst>
              <a:ext uri="{FF2B5EF4-FFF2-40B4-BE49-F238E27FC236}">
                <a16:creationId xmlns:a16="http://schemas.microsoft.com/office/drawing/2014/main" id="{CF97FF61-58A2-4715-AACA-45BDA9074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77" y="-389502"/>
            <a:ext cx="1600484" cy="1379167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EA3FA8D-8FEF-4B29-A078-8525CD5E6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74" y="567165"/>
            <a:ext cx="1721719" cy="1452700"/>
          </a:xfrm>
          <a:prstGeom prst="rect">
            <a:avLst/>
          </a:prstGeom>
        </p:spPr>
      </p:pic>
      <p:pic>
        <p:nvPicPr>
          <p:cNvPr id="16" name="Image 15" descr="Une image contenant parapluie&#10;&#10;Description générée automatiquement">
            <a:extLst>
              <a:ext uri="{FF2B5EF4-FFF2-40B4-BE49-F238E27FC236}">
                <a16:creationId xmlns:a16="http://schemas.microsoft.com/office/drawing/2014/main" id="{05374017-0824-4339-AA72-DA130E51A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0285" y="-189389"/>
            <a:ext cx="4297972" cy="2148986"/>
          </a:xfrm>
          <a:prstGeom prst="rect">
            <a:avLst/>
          </a:prstGeom>
        </p:spPr>
      </p:pic>
      <p:sp>
        <p:nvSpPr>
          <p:cNvPr id="100" name="Forme libre : forme 99">
            <a:extLst>
              <a:ext uri="{FF2B5EF4-FFF2-40B4-BE49-F238E27FC236}">
                <a16:creationId xmlns:a16="http://schemas.microsoft.com/office/drawing/2014/main" id="{8B5D7383-146A-46AD-BA92-A8522879136A}"/>
              </a:ext>
            </a:extLst>
          </p:cNvPr>
          <p:cNvSpPr/>
          <p:nvPr/>
        </p:nvSpPr>
        <p:spPr>
          <a:xfrm>
            <a:off x="6609345" y="-32083"/>
            <a:ext cx="2117559" cy="5037220"/>
          </a:xfrm>
          <a:custGeom>
            <a:avLst/>
            <a:gdLst>
              <a:gd name="connsiteX0" fmla="*/ 0 w 2245895"/>
              <a:gd name="connsiteY0" fmla="*/ 256674 h 4844716"/>
              <a:gd name="connsiteX1" fmla="*/ 561474 w 2245895"/>
              <a:gd name="connsiteY1" fmla="*/ 545432 h 4844716"/>
              <a:gd name="connsiteX2" fmla="*/ 641684 w 2245895"/>
              <a:gd name="connsiteY2" fmla="*/ 962526 h 4844716"/>
              <a:gd name="connsiteX3" fmla="*/ 673768 w 2245895"/>
              <a:gd name="connsiteY3" fmla="*/ 1427747 h 4844716"/>
              <a:gd name="connsiteX4" fmla="*/ 625642 w 2245895"/>
              <a:gd name="connsiteY4" fmla="*/ 1812758 h 4844716"/>
              <a:gd name="connsiteX5" fmla="*/ 721895 w 2245895"/>
              <a:gd name="connsiteY5" fmla="*/ 2438400 h 4844716"/>
              <a:gd name="connsiteX6" fmla="*/ 802105 w 2245895"/>
              <a:gd name="connsiteY6" fmla="*/ 2967790 h 4844716"/>
              <a:gd name="connsiteX7" fmla="*/ 770021 w 2245895"/>
              <a:gd name="connsiteY7" fmla="*/ 3513221 h 4844716"/>
              <a:gd name="connsiteX8" fmla="*/ 609600 w 2245895"/>
              <a:gd name="connsiteY8" fmla="*/ 3818021 h 4844716"/>
              <a:gd name="connsiteX9" fmla="*/ 368968 w 2245895"/>
              <a:gd name="connsiteY9" fmla="*/ 4186990 h 4844716"/>
              <a:gd name="connsiteX10" fmla="*/ 144379 w 2245895"/>
              <a:gd name="connsiteY10" fmla="*/ 4411579 h 4844716"/>
              <a:gd name="connsiteX11" fmla="*/ 513347 w 2245895"/>
              <a:gd name="connsiteY11" fmla="*/ 4844716 h 4844716"/>
              <a:gd name="connsiteX12" fmla="*/ 946484 w 2245895"/>
              <a:gd name="connsiteY12" fmla="*/ 4523874 h 4844716"/>
              <a:gd name="connsiteX13" fmla="*/ 1588168 w 2245895"/>
              <a:gd name="connsiteY13" fmla="*/ 4235116 h 4844716"/>
              <a:gd name="connsiteX14" fmla="*/ 1892968 w 2245895"/>
              <a:gd name="connsiteY14" fmla="*/ 3513221 h 4844716"/>
              <a:gd name="connsiteX15" fmla="*/ 2245895 w 2245895"/>
              <a:gd name="connsiteY15" fmla="*/ 2871537 h 4844716"/>
              <a:gd name="connsiteX16" fmla="*/ 2245895 w 2245895"/>
              <a:gd name="connsiteY16" fmla="*/ 2326105 h 4844716"/>
              <a:gd name="connsiteX17" fmla="*/ 2101516 w 2245895"/>
              <a:gd name="connsiteY17" fmla="*/ 1796716 h 4844716"/>
              <a:gd name="connsiteX18" fmla="*/ 2069431 w 2245895"/>
              <a:gd name="connsiteY18" fmla="*/ 1315453 h 4844716"/>
              <a:gd name="connsiteX19" fmla="*/ 2053389 w 2245895"/>
              <a:gd name="connsiteY19" fmla="*/ 898358 h 4844716"/>
              <a:gd name="connsiteX20" fmla="*/ 1925053 w 2245895"/>
              <a:gd name="connsiteY20" fmla="*/ 529390 h 4844716"/>
              <a:gd name="connsiteX21" fmla="*/ 1700463 w 2245895"/>
              <a:gd name="connsiteY21" fmla="*/ 192505 h 4844716"/>
              <a:gd name="connsiteX22" fmla="*/ 1235242 w 2245895"/>
              <a:gd name="connsiteY22" fmla="*/ 0 h 4844716"/>
              <a:gd name="connsiteX23" fmla="*/ 128337 w 2245895"/>
              <a:gd name="connsiteY23" fmla="*/ 176463 h 4844716"/>
              <a:gd name="connsiteX0" fmla="*/ 0 w 2245895"/>
              <a:gd name="connsiteY0" fmla="*/ 465221 h 5053263"/>
              <a:gd name="connsiteX1" fmla="*/ 561474 w 2245895"/>
              <a:gd name="connsiteY1" fmla="*/ 753979 h 5053263"/>
              <a:gd name="connsiteX2" fmla="*/ 641684 w 2245895"/>
              <a:gd name="connsiteY2" fmla="*/ 1171073 h 5053263"/>
              <a:gd name="connsiteX3" fmla="*/ 673768 w 2245895"/>
              <a:gd name="connsiteY3" fmla="*/ 1636294 h 5053263"/>
              <a:gd name="connsiteX4" fmla="*/ 625642 w 2245895"/>
              <a:gd name="connsiteY4" fmla="*/ 2021305 h 5053263"/>
              <a:gd name="connsiteX5" fmla="*/ 721895 w 2245895"/>
              <a:gd name="connsiteY5" fmla="*/ 2646947 h 5053263"/>
              <a:gd name="connsiteX6" fmla="*/ 802105 w 2245895"/>
              <a:gd name="connsiteY6" fmla="*/ 3176337 h 5053263"/>
              <a:gd name="connsiteX7" fmla="*/ 770021 w 2245895"/>
              <a:gd name="connsiteY7" fmla="*/ 3721768 h 5053263"/>
              <a:gd name="connsiteX8" fmla="*/ 609600 w 2245895"/>
              <a:gd name="connsiteY8" fmla="*/ 4026568 h 5053263"/>
              <a:gd name="connsiteX9" fmla="*/ 368968 w 2245895"/>
              <a:gd name="connsiteY9" fmla="*/ 4395537 h 5053263"/>
              <a:gd name="connsiteX10" fmla="*/ 144379 w 2245895"/>
              <a:gd name="connsiteY10" fmla="*/ 4620126 h 5053263"/>
              <a:gd name="connsiteX11" fmla="*/ 513347 w 2245895"/>
              <a:gd name="connsiteY11" fmla="*/ 5053263 h 5053263"/>
              <a:gd name="connsiteX12" fmla="*/ 946484 w 2245895"/>
              <a:gd name="connsiteY12" fmla="*/ 4732421 h 5053263"/>
              <a:gd name="connsiteX13" fmla="*/ 1588168 w 2245895"/>
              <a:gd name="connsiteY13" fmla="*/ 4443663 h 5053263"/>
              <a:gd name="connsiteX14" fmla="*/ 1892968 w 2245895"/>
              <a:gd name="connsiteY14" fmla="*/ 3721768 h 5053263"/>
              <a:gd name="connsiteX15" fmla="*/ 2245895 w 2245895"/>
              <a:gd name="connsiteY15" fmla="*/ 3080084 h 5053263"/>
              <a:gd name="connsiteX16" fmla="*/ 2245895 w 2245895"/>
              <a:gd name="connsiteY16" fmla="*/ 2534652 h 5053263"/>
              <a:gd name="connsiteX17" fmla="*/ 2101516 w 2245895"/>
              <a:gd name="connsiteY17" fmla="*/ 2005263 h 5053263"/>
              <a:gd name="connsiteX18" fmla="*/ 2069431 w 2245895"/>
              <a:gd name="connsiteY18" fmla="*/ 1524000 h 5053263"/>
              <a:gd name="connsiteX19" fmla="*/ 2053389 w 2245895"/>
              <a:gd name="connsiteY19" fmla="*/ 1106905 h 5053263"/>
              <a:gd name="connsiteX20" fmla="*/ 1925053 w 2245895"/>
              <a:gd name="connsiteY20" fmla="*/ 737937 h 5053263"/>
              <a:gd name="connsiteX21" fmla="*/ 1700463 w 2245895"/>
              <a:gd name="connsiteY21" fmla="*/ 401052 h 5053263"/>
              <a:gd name="connsiteX22" fmla="*/ 401053 w 2245895"/>
              <a:gd name="connsiteY22" fmla="*/ 0 h 5053263"/>
              <a:gd name="connsiteX23" fmla="*/ 128337 w 2245895"/>
              <a:gd name="connsiteY23" fmla="*/ 385010 h 5053263"/>
              <a:gd name="connsiteX0" fmla="*/ 385011 w 2630906"/>
              <a:gd name="connsiteY0" fmla="*/ 465221 h 5053263"/>
              <a:gd name="connsiteX1" fmla="*/ 946485 w 2630906"/>
              <a:gd name="connsiteY1" fmla="*/ 753979 h 5053263"/>
              <a:gd name="connsiteX2" fmla="*/ 1026695 w 2630906"/>
              <a:gd name="connsiteY2" fmla="*/ 1171073 h 5053263"/>
              <a:gd name="connsiteX3" fmla="*/ 1058779 w 2630906"/>
              <a:gd name="connsiteY3" fmla="*/ 1636294 h 5053263"/>
              <a:gd name="connsiteX4" fmla="*/ 1010653 w 2630906"/>
              <a:gd name="connsiteY4" fmla="*/ 2021305 h 5053263"/>
              <a:gd name="connsiteX5" fmla="*/ 1106906 w 2630906"/>
              <a:gd name="connsiteY5" fmla="*/ 2646947 h 5053263"/>
              <a:gd name="connsiteX6" fmla="*/ 1187116 w 2630906"/>
              <a:gd name="connsiteY6" fmla="*/ 3176337 h 5053263"/>
              <a:gd name="connsiteX7" fmla="*/ 1155032 w 2630906"/>
              <a:gd name="connsiteY7" fmla="*/ 3721768 h 5053263"/>
              <a:gd name="connsiteX8" fmla="*/ 994611 w 2630906"/>
              <a:gd name="connsiteY8" fmla="*/ 4026568 h 5053263"/>
              <a:gd name="connsiteX9" fmla="*/ 753979 w 2630906"/>
              <a:gd name="connsiteY9" fmla="*/ 4395537 h 5053263"/>
              <a:gd name="connsiteX10" fmla="*/ 529390 w 2630906"/>
              <a:gd name="connsiteY10" fmla="*/ 4620126 h 5053263"/>
              <a:gd name="connsiteX11" fmla="*/ 898358 w 2630906"/>
              <a:gd name="connsiteY11" fmla="*/ 5053263 h 5053263"/>
              <a:gd name="connsiteX12" fmla="*/ 1331495 w 2630906"/>
              <a:gd name="connsiteY12" fmla="*/ 4732421 h 5053263"/>
              <a:gd name="connsiteX13" fmla="*/ 1973179 w 2630906"/>
              <a:gd name="connsiteY13" fmla="*/ 4443663 h 5053263"/>
              <a:gd name="connsiteX14" fmla="*/ 2277979 w 2630906"/>
              <a:gd name="connsiteY14" fmla="*/ 3721768 h 5053263"/>
              <a:gd name="connsiteX15" fmla="*/ 2630906 w 2630906"/>
              <a:gd name="connsiteY15" fmla="*/ 3080084 h 5053263"/>
              <a:gd name="connsiteX16" fmla="*/ 2630906 w 2630906"/>
              <a:gd name="connsiteY16" fmla="*/ 2534652 h 5053263"/>
              <a:gd name="connsiteX17" fmla="*/ 2486527 w 2630906"/>
              <a:gd name="connsiteY17" fmla="*/ 2005263 h 5053263"/>
              <a:gd name="connsiteX18" fmla="*/ 2454442 w 2630906"/>
              <a:gd name="connsiteY18" fmla="*/ 1524000 h 5053263"/>
              <a:gd name="connsiteX19" fmla="*/ 2438400 w 2630906"/>
              <a:gd name="connsiteY19" fmla="*/ 1106905 h 5053263"/>
              <a:gd name="connsiteX20" fmla="*/ 2310064 w 2630906"/>
              <a:gd name="connsiteY20" fmla="*/ 737937 h 5053263"/>
              <a:gd name="connsiteX21" fmla="*/ 2085474 w 2630906"/>
              <a:gd name="connsiteY21" fmla="*/ 401052 h 5053263"/>
              <a:gd name="connsiteX22" fmla="*/ 786064 w 2630906"/>
              <a:gd name="connsiteY22" fmla="*/ 0 h 5053263"/>
              <a:gd name="connsiteX23" fmla="*/ 0 w 2630906"/>
              <a:gd name="connsiteY23" fmla="*/ 898358 h 5053263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26695 w 2630906"/>
              <a:gd name="connsiteY2" fmla="*/ 1155030 h 5037220"/>
              <a:gd name="connsiteX3" fmla="*/ 1058779 w 2630906"/>
              <a:gd name="connsiteY3" fmla="*/ 1620251 h 5037220"/>
              <a:gd name="connsiteX4" fmla="*/ 1010653 w 2630906"/>
              <a:gd name="connsiteY4" fmla="*/ 2005262 h 5037220"/>
              <a:gd name="connsiteX5" fmla="*/ 1106906 w 2630906"/>
              <a:gd name="connsiteY5" fmla="*/ 2630904 h 5037220"/>
              <a:gd name="connsiteX6" fmla="*/ 1187116 w 2630906"/>
              <a:gd name="connsiteY6" fmla="*/ 3160294 h 5037220"/>
              <a:gd name="connsiteX7" fmla="*/ 1155032 w 2630906"/>
              <a:gd name="connsiteY7" fmla="*/ 3705725 h 5037220"/>
              <a:gd name="connsiteX8" fmla="*/ 994611 w 2630906"/>
              <a:gd name="connsiteY8" fmla="*/ 4010525 h 5037220"/>
              <a:gd name="connsiteX9" fmla="*/ 753979 w 2630906"/>
              <a:gd name="connsiteY9" fmla="*/ 4379494 h 5037220"/>
              <a:gd name="connsiteX10" fmla="*/ 529390 w 2630906"/>
              <a:gd name="connsiteY10" fmla="*/ 4604083 h 5037220"/>
              <a:gd name="connsiteX11" fmla="*/ 898358 w 2630906"/>
              <a:gd name="connsiteY11" fmla="*/ 5037220 h 5037220"/>
              <a:gd name="connsiteX12" fmla="*/ 1331495 w 2630906"/>
              <a:gd name="connsiteY12" fmla="*/ 4716378 h 5037220"/>
              <a:gd name="connsiteX13" fmla="*/ 1973179 w 2630906"/>
              <a:gd name="connsiteY13" fmla="*/ 4427620 h 5037220"/>
              <a:gd name="connsiteX14" fmla="*/ 2277979 w 2630906"/>
              <a:gd name="connsiteY14" fmla="*/ 3705725 h 5037220"/>
              <a:gd name="connsiteX15" fmla="*/ 2630906 w 2630906"/>
              <a:gd name="connsiteY15" fmla="*/ 3064041 h 5037220"/>
              <a:gd name="connsiteX16" fmla="*/ 2630906 w 2630906"/>
              <a:gd name="connsiteY16" fmla="*/ 2518609 h 5037220"/>
              <a:gd name="connsiteX17" fmla="*/ 2486527 w 2630906"/>
              <a:gd name="connsiteY17" fmla="*/ 1989220 h 5037220"/>
              <a:gd name="connsiteX18" fmla="*/ 2454442 w 2630906"/>
              <a:gd name="connsiteY18" fmla="*/ 1507957 h 5037220"/>
              <a:gd name="connsiteX19" fmla="*/ 2438400 w 2630906"/>
              <a:gd name="connsiteY19" fmla="*/ 1090862 h 5037220"/>
              <a:gd name="connsiteX20" fmla="*/ 2310064 w 2630906"/>
              <a:gd name="connsiteY20" fmla="*/ 721894 h 5037220"/>
              <a:gd name="connsiteX21" fmla="*/ 2085474 w 2630906"/>
              <a:gd name="connsiteY21" fmla="*/ 385009 h 5037220"/>
              <a:gd name="connsiteX22" fmla="*/ 368969 w 2630906"/>
              <a:gd name="connsiteY22" fmla="*/ 0 h 5037220"/>
              <a:gd name="connsiteX23" fmla="*/ 0 w 2630906"/>
              <a:gd name="connsiteY23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26695 w 2630906"/>
              <a:gd name="connsiteY2" fmla="*/ 1155030 h 5037220"/>
              <a:gd name="connsiteX3" fmla="*/ 1058779 w 2630906"/>
              <a:gd name="connsiteY3" fmla="*/ 1620251 h 5037220"/>
              <a:gd name="connsiteX4" fmla="*/ 1010653 w 2630906"/>
              <a:gd name="connsiteY4" fmla="*/ 2005262 h 5037220"/>
              <a:gd name="connsiteX5" fmla="*/ 1106906 w 2630906"/>
              <a:gd name="connsiteY5" fmla="*/ 2630904 h 5037220"/>
              <a:gd name="connsiteX6" fmla="*/ 1187116 w 2630906"/>
              <a:gd name="connsiteY6" fmla="*/ 3160294 h 5037220"/>
              <a:gd name="connsiteX7" fmla="*/ 1155032 w 2630906"/>
              <a:gd name="connsiteY7" fmla="*/ 3705725 h 5037220"/>
              <a:gd name="connsiteX8" fmla="*/ 994611 w 2630906"/>
              <a:gd name="connsiteY8" fmla="*/ 4010525 h 5037220"/>
              <a:gd name="connsiteX9" fmla="*/ 753979 w 2630906"/>
              <a:gd name="connsiteY9" fmla="*/ 4379494 h 5037220"/>
              <a:gd name="connsiteX10" fmla="*/ 529390 w 2630906"/>
              <a:gd name="connsiteY10" fmla="*/ 4604083 h 5037220"/>
              <a:gd name="connsiteX11" fmla="*/ 898358 w 2630906"/>
              <a:gd name="connsiteY11" fmla="*/ 5037220 h 5037220"/>
              <a:gd name="connsiteX12" fmla="*/ 1331495 w 2630906"/>
              <a:gd name="connsiteY12" fmla="*/ 4716378 h 5037220"/>
              <a:gd name="connsiteX13" fmla="*/ 1973179 w 2630906"/>
              <a:gd name="connsiteY13" fmla="*/ 4427620 h 5037220"/>
              <a:gd name="connsiteX14" fmla="*/ 2277979 w 2630906"/>
              <a:gd name="connsiteY14" fmla="*/ 3705725 h 5037220"/>
              <a:gd name="connsiteX15" fmla="*/ 2630906 w 2630906"/>
              <a:gd name="connsiteY15" fmla="*/ 3064041 h 5037220"/>
              <a:gd name="connsiteX16" fmla="*/ 2630906 w 2630906"/>
              <a:gd name="connsiteY16" fmla="*/ 2518609 h 5037220"/>
              <a:gd name="connsiteX17" fmla="*/ 2486527 w 2630906"/>
              <a:gd name="connsiteY17" fmla="*/ 1989220 h 5037220"/>
              <a:gd name="connsiteX18" fmla="*/ 2454442 w 2630906"/>
              <a:gd name="connsiteY18" fmla="*/ 1507957 h 5037220"/>
              <a:gd name="connsiteX19" fmla="*/ 2438400 w 2630906"/>
              <a:gd name="connsiteY19" fmla="*/ 1090862 h 5037220"/>
              <a:gd name="connsiteX20" fmla="*/ 2310064 w 2630906"/>
              <a:gd name="connsiteY20" fmla="*/ 721894 h 5037220"/>
              <a:gd name="connsiteX21" fmla="*/ 1828800 w 2630906"/>
              <a:gd name="connsiteY21" fmla="*/ 240630 h 5037220"/>
              <a:gd name="connsiteX22" fmla="*/ 368969 w 2630906"/>
              <a:gd name="connsiteY22" fmla="*/ 0 h 5037220"/>
              <a:gd name="connsiteX23" fmla="*/ 0 w 2630906"/>
              <a:gd name="connsiteY23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26695 w 2630906"/>
              <a:gd name="connsiteY2" fmla="*/ 1155030 h 5037220"/>
              <a:gd name="connsiteX3" fmla="*/ 1058779 w 2630906"/>
              <a:gd name="connsiteY3" fmla="*/ 1620251 h 5037220"/>
              <a:gd name="connsiteX4" fmla="*/ 1010653 w 2630906"/>
              <a:gd name="connsiteY4" fmla="*/ 2005262 h 5037220"/>
              <a:gd name="connsiteX5" fmla="*/ 1106906 w 2630906"/>
              <a:gd name="connsiteY5" fmla="*/ 2630904 h 5037220"/>
              <a:gd name="connsiteX6" fmla="*/ 1187116 w 2630906"/>
              <a:gd name="connsiteY6" fmla="*/ 3160294 h 5037220"/>
              <a:gd name="connsiteX7" fmla="*/ 1155032 w 2630906"/>
              <a:gd name="connsiteY7" fmla="*/ 3705725 h 5037220"/>
              <a:gd name="connsiteX8" fmla="*/ 994611 w 2630906"/>
              <a:gd name="connsiteY8" fmla="*/ 4010525 h 5037220"/>
              <a:gd name="connsiteX9" fmla="*/ 753979 w 2630906"/>
              <a:gd name="connsiteY9" fmla="*/ 4379494 h 5037220"/>
              <a:gd name="connsiteX10" fmla="*/ 529390 w 2630906"/>
              <a:gd name="connsiteY10" fmla="*/ 4604083 h 5037220"/>
              <a:gd name="connsiteX11" fmla="*/ 898358 w 2630906"/>
              <a:gd name="connsiteY11" fmla="*/ 5037220 h 5037220"/>
              <a:gd name="connsiteX12" fmla="*/ 1331495 w 2630906"/>
              <a:gd name="connsiteY12" fmla="*/ 4716378 h 5037220"/>
              <a:gd name="connsiteX13" fmla="*/ 1973179 w 2630906"/>
              <a:gd name="connsiteY13" fmla="*/ 4427620 h 5037220"/>
              <a:gd name="connsiteX14" fmla="*/ 2277979 w 2630906"/>
              <a:gd name="connsiteY14" fmla="*/ 3705725 h 5037220"/>
              <a:gd name="connsiteX15" fmla="*/ 2630906 w 2630906"/>
              <a:gd name="connsiteY15" fmla="*/ 3064041 h 5037220"/>
              <a:gd name="connsiteX16" fmla="*/ 2630906 w 2630906"/>
              <a:gd name="connsiteY16" fmla="*/ 2518609 h 5037220"/>
              <a:gd name="connsiteX17" fmla="*/ 2486527 w 2630906"/>
              <a:gd name="connsiteY17" fmla="*/ 1989220 h 5037220"/>
              <a:gd name="connsiteX18" fmla="*/ 2454442 w 2630906"/>
              <a:gd name="connsiteY18" fmla="*/ 1507957 h 5037220"/>
              <a:gd name="connsiteX19" fmla="*/ 2438400 w 2630906"/>
              <a:gd name="connsiteY19" fmla="*/ 1090862 h 5037220"/>
              <a:gd name="connsiteX20" fmla="*/ 1828800 w 2630906"/>
              <a:gd name="connsiteY20" fmla="*/ 240630 h 5037220"/>
              <a:gd name="connsiteX21" fmla="*/ 368969 w 2630906"/>
              <a:gd name="connsiteY21" fmla="*/ 0 h 5037220"/>
              <a:gd name="connsiteX22" fmla="*/ 0 w 2630906"/>
              <a:gd name="connsiteY22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26695 w 2630906"/>
              <a:gd name="connsiteY2" fmla="*/ 1155030 h 5037220"/>
              <a:gd name="connsiteX3" fmla="*/ 1058779 w 2630906"/>
              <a:gd name="connsiteY3" fmla="*/ 1620251 h 5037220"/>
              <a:gd name="connsiteX4" fmla="*/ 1010653 w 2630906"/>
              <a:gd name="connsiteY4" fmla="*/ 2005262 h 5037220"/>
              <a:gd name="connsiteX5" fmla="*/ 1106906 w 2630906"/>
              <a:gd name="connsiteY5" fmla="*/ 2630904 h 5037220"/>
              <a:gd name="connsiteX6" fmla="*/ 1187116 w 2630906"/>
              <a:gd name="connsiteY6" fmla="*/ 3160294 h 5037220"/>
              <a:gd name="connsiteX7" fmla="*/ 1155032 w 2630906"/>
              <a:gd name="connsiteY7" fmla="*/ 3705725 h 5037220"/>
              <a:gd name="connsiteX8" fmla="*/ 994611 w 2630906"/>
              <a:gd name="connsiteY8" fmla="*/ 4010525 h 5037220"/>
              <a:gd name="connsiteX9" fmla="*/ 753979 w 2630906"/>
              <a:gd name="connsiteY9" fmla="*/ 4379494 h 5037220"/>
              <a:gd name="connsiteX10" fmla="*/ 529390 w 2630906"/>
              <a:gd name="connsiteY10" fmla="*/ 4604083 h 5037220"/>
              <a:gd name="connsiteX11" fmla="*/ 898358 w 2630906"/>
              <a:gd name="connsiteY11" fmla="*/ 5037220 h 5037220"/>
              <a:gd name="connsiteX12" fmla="*/ 1331495 w 2630906"/>
              <a:gd name="connsiteY12" fmla="*/ 4716378 h 5037220"/>
              <a:gd name="connsiteX13" fmla="*/ 1973179 w 2630906"/>
              <a:gd name="connsiteY13" fmla="*/ 4427620 h 5037220"/>
              <a:gd name="connsiteX14" fmla="*/ 2277979 w 2630906"/>
              <a:gd name="connsiteY14" fmla="*/ 3705725 h 5037220"/>
              <a:gd name="connsiteX15" fmla="*/ 2630906 w 2630906"/>
              <a:gd name="connsiteY15" fmla="*/ 3064041 h 5037220"/>
              <a:gd name="connsiteX16" fmla="*/ 2630906 w 2630906"/>
              <a:gd name="connsiteY16" fmla="*/ 2518609 h 5037220"/>
              <a:gd name="connsiteX17" fmla="*/ 2486527 w 2630906"/>
              <a:gd name="connsiteY17" fmla="*/ 1989220 h 5037220"/>
              <a:gd name="connsiteX18" fmla="*/ 2438400 w 2630906"/>
              <a:gd name="connsiteY18" fmla="*/ 1090862 h 5037220"/>
              <a:gd name="connsiteX19" fmla="*/ 1828800 w 2630906"/>
              <a:gd name="connsiteY19" fmla="*/ 240630 h 5037220"/>
              <a:gd name="connsiteX20" fmla="*/ 368969 w 2630906"/>
              <a:gd name="connsiteY20" fmla="*/ 0 h 5037220"/>
              <a:gd name="connsiteX21" fmla="*/ 0 w 2630906"/>
              <a:gd name="connsiteY21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26695 w 2630906"/>
              <a:gd name="connsiteY2" fmla="*/ 1155030 h 5037220"/>
              <a:gd name="connsiteX3" fmla="*/ 1058779 w 2630906"/>
              <a:gd name="connsiteY3" fmla="*/ 1620251 h 5037220"/>
              <a:gd name="connsiteX4" fmla="*/ 1010653 w 2630906"/>
              <a:gd name="connsiteY4" fmla="*/ 2005262 h 5037220"/>
              <a:gd name="connsiteX5" fmla="*/ 1106906 w 2630906"/>
              <a:gd name="connsiteY5" fmla="*/ 2630904 h 5037220"/>
              <a:gd name="connsiteX6" fmla="*/ 1187116 w 2630906"/>
              <a:gd name="connsiteY6" fmla="*/ 3160294 h 5037220"/>
              <a:gd name="connsiteX7" fmla="*/ 1155032 w 2630906"/>
              <a:gd name="connsiteY7" fmla="*/ 3705725 h 5037220"/>
              <a:gd name="connsiteX8" fmla="*/ 994611 w 2630906"/>
              <a:gd name="connsiteY8" fmla="*/ 4010525 h 5037220"/>
              <a:gd name="connsiteX9" fmla="*/ 753979 w 2630906"/>
              <a:gd name="connsiteY9" fmla="*/ 4379494 h 5037220"/>
              <a:gd name="connsiteX10" fmla="*/ 529390 w 2630906"/>
              <a:gd name="connsiteY10" fmla="*/ 4604083 h 5037220"/>
              <a:gd name="connsiteX11" fmla="*/ 898358 w 2630906"/>
              <a:gd name="connsiteY11" fmla="*/ 5037220 h 5037220"/>
              <a:gd name="connsiteX12" fmla="*/ 1331495 w 2630906"/>
              <a:gd name="connsiteY12" fmla="*/ 4716378 h 5037220"/>
              <a:gd name="connsiteX13" fmla="*/ 1973179 w 2630906"/>
              <a:gd name="connsiteY13" fmla="*/ 4427620 h 5037220"/>
              <a:gd name="connsiteX14" fmla="*/ 2277979 w 2630906"/>
              <a:gd name="connsiteY14" fmla="*/ 3705725 h 5037220"/>
              <a:gd name="connsiteX15" fmla="*/ 2630906 w 2630906"/>
              <a:gd name="connsiteY15" fmla="*/ 3064041 h 5037220"/>
              <a:gd name="connsiteX16" fmla="*/ 2486527 w 2630906"/>
              <a:gd name="connsiteY16" fmla="*/ 1989220 h 5037220"/>
              <a:gd name="connsiteX17" fmla="*/ 2438400 w 2630906"/>
              <a:gd name="connsiteY17" fmla="*/ 1090862 h 5037220"/>
              <a:gd name="connsiteX18" fmla="*/ 1828800 w 2630906"/>
              <a:gd name="connsiteY18" fmla="*/ 240630 h 5037220"/>
              <a:gd name="connsiteX19" fmla="*/ 368969 w 2630906"/>
              <a:gd name="connsiteY19" fmla="*/ 0 h 5037220"/>
              <a:gd name="connsiteX20" fmla="*/ 0 w 2630906"/>
              <a:gd name="connsiteY20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26695 w 2630906"/>
              <a:gd name="connsiteY2" fmla="*/ 1155030 h 5037220"/>
              <a:gd name="connsiteX3" fmla="*/ 1058779 w 2630906"/>
              <a:gd name="connsiteY3" fmla="*/ 1620251 h 5037220"/>
              <a:gd name="connsiteX4" fmla="*/ 1010653 w 2630906"/>
              <a:gd name="connsiteY4" fmla="*/ 2005262 h 5037220"/>
              <a:gd name="connsiteX5" fmla="*/ 1106906 w 2630906"/>
              <a:gd name="connsiteY5" fmla="*/ 2630904 h 5037220"/>
              <a:gd name="connsiteX6" fmla="*/ 1187116 w 2630906"/>
              <a:gd name="connsiteY6" fmla="*/ 3160294 h 5037220"/>
              <a:gd name="connsiteX7" fmla="*/ 1155032 w 2630906"/>
              <a:gd name="connsiteY7" fmla="*/ 3705725 h 5037220"/>
              <a:gd name="connsiteX8" fmla="*/ 994611 w 2630906"/>
              <a:gd name="connsiteY8" fmla="*/ 4010525 h 5037220"/>
              <a:gd name="connsiteX9" fmla="*/ 753979 w 2630906"/>
              <a:gd name="connsiteY9" fmla="*/ 4379494 h 5037220"/>
              <a:gd name="connsiteX10" fmla="*/ 529390 w 2630906"/>
              <a:gd name="connsiteY10" fmla="*/ 4604083 h 5037220"/>
              <a:gd name="connsiteX11" fmla="*/ 898358 w 2630906"/>
              <a:gd name="connsiteY11" fmla="*/ 5037220 h 5037220"/>
              <a:gd name="connsiteX12" fmla="*/ 1331495 w 2630906"/>
              <a:gd name="connsiteY12" fmla="*/ 4716378 h 5037220"/>
              <a:gd name="connsiteX13" fmla="*/ 1973179 w 2630906"/>
              <a:gd name="connsiteY13" fmla="*/ 4427620 h 5037220"/>
              <a:gd name="connsiteX14" fmla="*/ 2630906 w 2630906"/>
              <a:gd name="connsiteY14" fmla="*/ 3064041 h 5037220"/>
              <a:gd name="connsiteX15" fmla="*/ 2486527 w 2630906"/>
              <a:gd name="connsiteY15" fmla="*/ 1989220 h 5037220"/>
              <a:gd name="connsiteX16" fmla="*/ 2438400 w 2630906"/>
              <a:gd name="connsiteY16" fmla="*/ 1090862 h 5037220"/>
              <a:gd name="connsiteX17" fmla="*/ 1828800 w 2630906"/>
              <a:gd name="connsiteY17" fmla="*/ 240630 h 5037220"/>
              <a:gd name="connsiteX18" fmla="*/ 368969 w 2630906"/>
              <a:gd name="connsiteY18" fmla="*/ 0 h 5037220"/>
              <a:gd name="connsiteX19" fmla="*/ 0 w 2630906"/>
              <a:gd name="connsiteY19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58779 w 2630906"/>
              <a:gd name="connsiteY2" fmla="*/ 1620251 h 5037220"/>
              <a:gd name="connsiteX3" fmla="*/ 1010653 w 2630906"/>
              <a:gd name="connsiteY3" fmla="*/ 2005262 h 5037220"/>
              <a:gd name="connsiteX4" fmla="*/ 1106906 w 2630906"/>
              <a:gd name="connsiteY4" fmla="*/ 2630904 h 5037220"/>
              <a:gd name="connsiteX5" fmla="*/ 1187116 w 2630906"/>
              <a:gd name="connsiteY5" fmla="*/ 3160294 h 5037220"/>
              <a:gd name="connsiteX6" fmla="*/ 1155032 w 2630906"/>
              <a:gd name="connsiteY6" fmla="*/ 3705725 h 5037220"/>
              <a:gd name="connsiteX7" fmla="*/ 994611 w 2630906"/>
              <a:gd name="connsiteY7" fmla="*/ 4010525 h 5037220"/>
              <a:gd name="connsiteX8" fmla="*/ 753979 w 2630906"/>
              <a:gd name="connsiteY8" fmla="*/ 4379494 h 5037220"/>
              <a:gd name="connsiteX9" fmla="*/ 529390 w 2630906"/>
              <a:gd name="connsiteY9" fmla="*/ 4604083 h 5037220"/>
              <a:gd name="connsiteX10" fmla="*/ 898358 w 2630906"/>
              <a:gd name="connsiteY10" fmla="*/ 5037220 h 5037220"/>
              <a:gd name="connsiteX11" fmla="*/ 1331495 w 2630906"/>
              <a:gd name="connsiteY11" fmla="*/ 4716378 h 5037220"/>
              <a:gd name="connsiteX12" fmla="*/ 1973179 w 2630906"/>
              <a:gd name="connsiteY12" fmla="*/ 4427620 h 5037220"/>
              <a:gd name="connsiteX13" fmla="*/ 2630906 w 2630906"/>
              <a:gd name="connsiteY13" fmla="*/ 3064041 h 5037220"/>
              <a:gd name="connsiteX14" fmla="*/ 2486527 w 2630906"/>
              <a:gd name="connsiteY14" fmla="*/ 1989220 h 5037220"/>
              <a:gd name="connsiteX15" fmla="*/ 2438400 w 2630906"/>
              <a:gd name="connsiteY15" fmla="*/ 1090862 h 5037220"/>
              <a:gd name="connsiteX16" fmla="*/ 1828800 w 2630906"/>
              <a:gd name="connsiteY16" fmla="*/ 240630 h 5037220"/>
              <a:gd name="connsiteX17" fmla="*/ 368969 w 2630906"/>
              <a:gd name="connsiteY17" fmla="*/ 0 h 5037220"/>
              <a:gd name="connsiteX18" fmla="*/ 0 w 2630906"/>
              <a:gd name="connsiteY18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58779 w 2630906"/>
              <a:gd name="connsiteY2" fmla="*/ 1620251 h 5037220"/>
              <a:gd name="connsiteX3" fmla="*/ 1106906 w 2630906"/>
              <a:gd name="connsiteY3" fmla="*/ 2630904 h 5037220"/>
              <a:gd name="connsiteX4" fmla="*/ 1187116 w 2630906"/>
              <a:gd name="connsiteY4" fmla="*/ 3160294 h 5037220"/>
              <a:gd name="connsiteX5" fmla="*/ 1155032 w 2630906"/>
              <a:gd name="connsiteY5" fmla="*/ 3705725 h 5037220"/>
              <a:gd name="connsiteX6" fmla="*/ 994611 w 2630906"/>
              <a:gd name="connsiteY6" fmla="*/ 4010525 h 5037220"/>
              <a:gd name="connsiteX7" fmla="*/ 753979 w 2630906"/>
              <a:gd name="connsiteY7" fmla="*/ 4379494 h 5037220"/>
              <a:gd name="connsiteX8" fmla="*/ 529390 w 2630906"/>
              <a:gd name="connsiteY8" fmla="*/ 4604083 h 5037220"/>
              <a:gd name="connsiteX9" fmla="*/ 898358 w 2630906"/>
              <a:gd name="connsiteY9" fmla="*/ 5037220 h 5037220"/>
              <a:gd name="connsiteX10" fmla="*/ 1331495 w 2630906"/>
              <a:gd name="connsiteY10" fmla="*/ 4716378 h 5037220"/>
              <a:gd name="connsiteX11" fmla="*/ 1973179 w 2630906"/>
              <a:gd name="connsiteY11" fmla="*/ 4427620 h 5037220"/>
              <a:gd name="connsiteX12" fmla="*/ 2630906 w 2630906"/>
              <a:gd name="connsiteY12" fmla="*/ 3064041 h 5037220"/>
              <a:gd name="connsiteX13" fmla="*/ 2486527 w 2630906"/>
              <a:gd name="connsiteY13" fmla="*/ 1989220 h 5037220"/>
              <a:gd name="connsiteX14" fmla="*/ 2438400 w 2630906"/>
              <a:gd name="connsiteY14" fmla="*/ 1090862 h 5037220"/>
              <a:gd name="connsiteX15" fmla="*/ 1828800 w 2630906"/>
              <a:gd name="connsiteY15" fmla="*/ 240630 h 5037220"/>
              <a:gd name="connsiteX16" fmla="*/ 368969 w 2630906"/>
              <a:gd name="connsiteY16" fmla="*/ 0 h 5037220"/>
              <a:gd name="connsiteX17" fmla="*/ 0 w 2630906"/>
              <a:gd name="connsiteY17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58779 w 2630906"/>
              <a:gd name="connsiteY2" fmla="*/ 1620251 h 5037220"/>
              <a:gd name="connsiteX3" fmla="*/ 1106906 w 2630906"/>
              <a:gd name="connsiteY3" fmla="*/ 2630904 h 5037220"/>
              <a:gd name="connsiteX4" fmla="*/ 1155032 w 2630906"/>
              <a:gd name="connsiteY4" fmla="*/ 3705725 h 5037220"/>
              <a:gd name="connsiteX5" fmla="*/ 994611 w 2630906"/>
              <a:gd name="connsiteY5" fmla="*/ 4010525 h 5037220"/>
              <a:gd name="connsiteX6" fmla="*/ 753979 w 2630906"/>
              <a:gd name="connsiteY6" fmla="*/ 4379494 h 5037220"/>
              <a:gd name="connsiteX7" fmla="*/ 529390 w 2630906"/>
              <a:gd name="connsiteY7" fmla="*/ 4604083 h 5037220"/>
              <a:gd name="connsiteX8" fmla="*/ 898358 w 2630906"/>
              <a:gd name="connsiteY8" fmla="*/ 5037220 h 5037220"/>
              <a:gd name="connsiteX9" fmla="*/ 1331495 w 2630906"/>
              <a:gd name="connsiteY9" fmla="*/ 4716378 h 5037220"/>
              <a:gd name="connsiteX10" fmla="*/ 1973179 w 2630906"/>
              <a:gd name="connsiteY10" fmla="*/ 4427620 h 5037220"/>
              <a:gd name="connsiteX11" fmla="*/ 2630906 w 2630906"/>
              <a:gd name="connsiteY11" fmla="*/ 3064041 h 5037220"/>
              <a:gd name="connsiteX12" fmla="*/ 2486527 w 2630906"/>
              <a:gd name="connsiteY12" fmla="*/ 1989220 h 5037220"/>
              <a:gd name="connsiteX13" fmla="*/ 2438400 w 2630906"/>
              <a:gd name="connsiteY13" fmla="*/ 1090862 h 5037220"/>
              <a:gd name="connsiteX14" fmla="*/ 1828800 w 2630906"/>
              <a:gd name="connsiteY14" fmla="*/ 240630 h 5037220"/>
              <a:gd name="connsiteX15" fmla="*/ 368969 w 2630906"/>
              <a:gd name="connsiteY15" fmla="*/ 0 h 5037220"/>
              <a:gd name="connsiteX16" fmla="*/ 0 w 2630906"/>
              <a:gd name="connsiteY16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58779 w 2630906"/>
              <a:gd name="connsiteY2" fmla="*/ 1620251 h 5037220"/>
              <a:gd name="connsiteX3" fmla="*/ 1106906 w 2630906"/>
              <a:gd name="connsiteY3" fmla="*/ 2630904 h 5037220"/>
              <a:gd name="connsiteX4" fmla="*/ 1155032 w 2630906"/>
              <a:gd name="connsiteY4" fmla="*/ 3705725 h 5037220"/>
              <a:gd name="connsiteX5" fmla="*/ 753979 w 2630906"/>
              <a:gd name="connsiteY5" fmla="*/ 4379494 h 5037220"/>
              <a:gd name="connsiteX6" fmla="*/ 529390 w 2630906"/>
              <a:gd name="connsiteY6" fmla="*/ 4604083 h 5037220"/>
              <a:gd name="connsiteX7" fmla="*/ 898358 w 2630906"/>
              <a:gd name="connsiteY7" fmla="*/ 5037220 h 5037220"/>
              <a:gd name="connsiteX8" fmla="*/ 1331495 w 2630906"/>
              <a:gd name="connsiteY8" fmla="*/ 4716378 h 5037220"/>
              <a:gd name="connsiteX9" fmla="*/ 1973179 w 2630906"/>
              <a:gd name="connsiteY9" fmla="*/ 4427620 h 5037220"/>
              <a:gd name="connsiteX10" fmla="*/ 2630906 w 2630906"/>
              <a:gd name="connsiteY10" fmla="*/ 3064041 h 5037220"/>
              <a:gd name="connsiteX11" fmla="*/ 2486527 w 2630906"/>
              <a:gd name="connsiteY11" fmla="*/ 1989220 h 5037220"/>
              <a:gd name="connsiteX12" fmla="*/ 2438400 w 2630906"/>
              <a:gd name="connsiteY12" fmla="*/ 1090862 h 5037220"/>
              <a:gd name="connsiteX13" fmla="*/ 1828800 w 2630906"/>
              <a:gd name="connsiteY13" fmla="*/ 240630 h 5037220"/>
              <a:gd name="connsiteX14" fmla="*/ 368969 w 2630906"/>
              <a:gd name="connsiteY14" fmla="*/ 0 h 5037220"/>
              <a:gd name="connsiteX15" fmla="*/ 0 w 2630906"/>
              <a:gd name="connsiteY15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58779 w 2630906"/>
              <a:gd name="connsiteY2" fmla="*/ 1620251 h 5037220"/>
              <a:gd name="connsiteX3" fmla="*/ 1106906 w 2630906"/>
              <a:gd name="connsiteY3" fmla="*/ 2630904 h 5037220"/>
              <a:gd name="connsiteX4" fmla="*/ 1155032 w 2630906"/>
              <a:gd name="connsiteY4" fmla="*/ 3705725 h 5037220"/>
              <a:gd name="connsiteX5" fmla="*/ 529390 w 2630906"/>
              <a:gd name="connsiteY5" fmla="*/ 4604083 h 5037220"/>
              <a:gd name="connsiteX6" fmla="*/ 898358 w 2630906"/>
              <a:gd name="connsiteY6" fmla="*/ 5037220 h 5037220"/>
              <a:gd name="connsiteX7" fmla="*/ 1331495 w 2630906"/>
              <a:gd name="connsiteY7" fmla="*/ 4716378 h 5037220"/>
              <a:gd name="connsiteX8" fmla="*/ 1973179 w 2630906"/>
              <a:gd name="connsiteY8" fmla="*/ 4427620 h 5037220"/>
              <a:gd name="connsiteX9" fmla="*/ 2630906 w 2630906"/>
              <a:gd name="connsiteY9" fmla="*/ 3064041 h 5037220"/>
              <a:gd name="connsiteX10" fmla="*/ 2486527 w 2630906"/>
              <a:gd name="connsiteY10" fmla="*/ 1989220 h 5037220"/>
              <a:gd name="connsiteX11" fmla="*/ 2438400 w 2630906"/>
              <a:gd name="connsiteY11" fmla="*/ 1090862 h 5037220"/>
              <a:gd name="connsiteX12" fmla="*/ 1828800 w 2630906"/>
              <a:gd name="connsiteY12" fmla="*/ 240630 h 5037220"/>
              <a:gd name="connsiteX13" fmla="*/ 368969 w 2630906"/>
              <a:gd name="connsiteY13" fmla="*/ 0 h 5037220"/>
              <a:gd name="connsiteX14" fmla="*/ 0 w 2630906"/>
              <a:gd name="connsiteY14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58779 w 2630906"/>
              <a:gd name="connsiteY2" fmla="*/ 1620251 h 5037220"/>
              <a:gd name="connsiteX3" fmla="*/ 1106906 w 2630906"/>
              <a:gd name="connsiteY3" fmla="*/ 2630904 h 5037220"/>
              <a:gd name="connsiteX4" fmla="*/ 1155032 w 2630906"/>
              <a:gd name="connsiteY4" fmla="*/ 3705725 h 5037220"/>
              <a:gd name="connsiteX5" fmla="*/ 529390 w 2630906"/>
              <a:gd name="connsiteY5" fmla="*/ 4604083 h 5037220"/>
              <a:gd name="connsiteX6" fmla="*/ 898358 w 2630906"/>
              <a:gd name="connsiteY6" fmla="*/ 5037220 h 5037220"/>
              <a:gd name="connsiteX7" fmla="*/ 1973179 w 2630906"/>
              <a:gd name="connsiteY7" fmla="*/ 4427620 h 5037220"/>
              <a:gd name="connsiteX8" fmla="*/ 2630906 w 2630906"/>
              <a:gd name="connsiteY8" fmla="*/ 3064041 h 5037220"/>
              <a:gd name="connsiteX9" fmla="*/ 2486527 w 2630906"/>
              <a:gd name="connsiteY9" fmla="*/ 1989220 h 5037220"/>
              <a:gd name="connsiteX10" fmla="*/ 2438400 w 2630906"/>
              <a:gd name="connsiteY10" fmla="*/ 1090862 h 5037220"/>
              <a:gd name="connsiteX11" fmla="*/ 1828800 w 2630906"/>
              <a:gd name="connsiteY11" fmla="*/ 240630 h 5037220"/>
              <a:gd name="connsiteX12" fmla="*/ 368969 w 2630906"/>
              <a:gd name="connsiteY12" fmla="*/ 0 h 5037220"/>
              <a:gd name="connsiteX13" fmla="*/ 0 w 2630906"/>
              <a:gd name="connsiteY13" fmla="*/ 882315 h 5037220"/>
              <a:gd name="connsiteX0" fmla="*/ 385011 w 2630906"/>
              <a:gd name="connsiteY0" fmla="*/ 449178 h 5037220"/>
              <a:gd name="connsiteX1" fmla="*/ 946485 w 2630906"/>
              <a:gd name="connsiteY1" fmla="*/ 737936 h 5037220"/>
              <a:gd name="connsiteX2" fmla="*/ 1058779 w 2630906"/>
              <a:gd name="connsiteY2" fmla="*/ 1620251 h 5037220"/>
              <a:gd name="connsiteX3" fmla="*/ 1106906 w 2630906"/>
              <a:gd name="connsiteY3" fmla="*/ 2630904 h 5037220"/>
              <a:gd name="connsiteX4" fmla="*/ 1155032 w 2630906"/>
              <a:gd name="connsiteY4" fmla="*/ 3705725 h 5037220"/>
              <a:gd name="connsiteX5" fmla="*/ 529390 w 2630906"/>
              <a:gd name="connsiteY5" fmla="*/ 4604083 h 5037220"/>
              <a:gd name="connsiteX6" fmla="*/ 898358 w 2630906"/>
              <a:gd name="connsiteY6" fmla="*/ 5037220 h 5037220"/>
              <a:gd name="connsiteX7" fmla="*/ 1925053 w 2630906"/>
              <a:gd name="connsiteY7" fmla="*/ 4106778 h 5037220"/>
              <a:gd name="connsiteX8" fmla="*/ 2630906 w 2630906"/>
              <a:gd name="connsiteY8" fmla="*/ 3064041 h 5037220"/>
              <a:gd name="connsiteX9" fmla="*/ 2486527 w 2630906"/>
              <a:gd name="connsiteY9" fmla="*/ 1989220 h 5037220"/>
              <a:gd name="connsiteX10" fmla="*/ 2438400 w 2630906"/>
              <a:gd name="connsiteY10" fmla="*/ 1090862 h 5037220"/>
              <a:gd name="connsiteX11" fmla="*/ 1828800 w 2630906"/>
              <a:gd name="connsiteY11" fmla="*/ 240630 h 5037220"/>
              <a:gd name="connsiteX12" fmla="*/ 368969 w 2630906"/>
              <a:gd name="connsiteY12" fmla="*/ 0 h 5037220"/>
              <a:gd name="connsiteX13" fmla="*/ 0 w 2630906"/>
              <a:gd name="connsiteY13" fmla="*/ 882315 h 5037220"/>
              <a:gd name="connsiteX0" fmla="*/ 385011 w 2486527"/>
              <a:gd name="connsiteY0" fmla="*/ 449178 h 5037220"/>
              <a:gd name="connsiteX1" fmla="*/ 946485 w 2486527"/>
              <a:gd name="connsiteY1" fmla="*/ 737936 h 5037220"/>
              <a:gd name="connsiteX2" fmla="*/ 1058779 w 2486527"/>
              <a:gd name="connsiteY2" fmla="*/ 1620251 h 5037220"/>
              <a:gd name="connsiteX3" fmla="*/ 1106906 w 2486527"/>
              <a:gd name="connsiteY3" fmla="*/ 2630904 h 5037220"/>
              <a:gd name="connsiteX4" fmla="*/ 1155032 w 2486527"/>
              <a:gd name="connsiteY4" fmla="*/ 3705725 h 5037220"/>
              <a:gd name="connsiteX5" fmla="*/ 529390 w 2486527"/>
              <a:gd name="connsiteY5" fmla="*/ 4604083 h 5037220"/>
              <a:gd name="connsiteX6" fmla="*/ 898358 w 2486527"/>
              <a:gd name="connsiteY6" fmla="*/ 5037220 h 5037220"/>
              <a:gd name="connsiteX7" fmla="*/ 1925053 w 2486527"/>
              <a:gd name="connsiteY7" fmla="*/ 4106778 h 5037220"/>
              <a:gd name="connsiteX8" fmla="*/ 2390275 w 2486527"/>
              <a:gd name="connsiteY8" fmla="*/ 2903620 h 5037220"/>
              <a:gd name="connsiteX9" fmla="*/ 2486527 w 2486527"/>
              <a:gd name="connsiteY9" fmla="*/ 1989220 h 5037220"/>
              <a:gd name="connsiteX10" fmla="*/ 2438400 w 2486527"/>
              <a:gd name="connsiteY10" fmla="*/ 1090862 h 5037220"/>
              <a:gd name="connsiteX11" fmla="*/ 1828800 w 2486527"/>
              <a:gd name="connsiteY11" fmla="*/ 240630 h 5037220"/>
              <a:gd name="connsiteX12" fmla="*/ 368969 w 2486527"/>
              <a:gd name="connsiteY12" fmla="*/ 0 h 5037220"/>
              <a:gd name="connsiteX13" fmla="*/ 0 w 2486527"/>
              <a:gd name="connsiteY13" fmla="*/ 882315 h 5037220"/>
              <a:gd name="connsiteX0" fmla="*/ 385011 w 2438400"/>
              <a:gd name="connsiteY0" fmla="*/ 449178 h 5037220"/>
              <a:gd name="connsiteX1" fmla="*/ 946485 w 2438400"/>
              <a:gd name="connsiteY1" fmla="*/ 737936 h 5037220"/>
              <a:gd name="connsiteX2" fmla="*/ 1058779 w 2438400"/>
              <a:gd name="connsiteY2" fmla="*/ 1620251 h 5037220"/>
              <a:gd name="connsiteX3" fmla="*/ 1106906 w 2438400"/>
              <a:gd name="connsiteY3" fmla="*/ 2630904 h 5037220"/>
              <a:gd name="connsiteX4" fmla="*/ 1155032 w 2438400"/>
              <a:gd name="connsiteY4" fmla="*/ 3705725 h 5037220"/>
              <a:gd name="connsiteX5" fmla="*/ 529390 w 2438400"/>
              <a:gd name="connsiteY5" fmla="*/ 4604083 h 5037220"/>
              <a:gd name="connsiteX6" fmla="*/ 898358 w 2438400"/>
              <a:gd name="connsiteY6" fmla="*/ 5037220 h 5037220"/>
              <a:gd name="connsiteX7" fmla="*/ 1925053 w 2438400"/>
              <a:gd name="connsiteY7" fmla="*/ 4106778 h 5037220"/>
              <a:gd name="connsiteX8" fmla="*/ 2390275 w 2438400"/>
              <a:gd name="connsiteY8" fmla="*/ 2903620 h 5037220"/>
              <a:gd name="connsiteX9" fmla="*/ 2342148 w 2438400"/>
              <a:gd name="connsiteY9" fmla="*/ 1860883 h 5037220"/>
              <a:gd name="connsiteX10" fmla="*/ 2438400 w 2438400"/>
              <a:gd name="connsiteY10" fmla="*/ 1090862 h 5037220"/>
              <a:gd name="connsiteX11" fmla="*/ 1828800 w 2438400"/>
              <a:gd name="connsiteY11" fmla="*/ 240630 h 5037220"/>
              <a:gd name="connsiteX12" fmla="*/ 368969 w 2438400"/>
              <a:gd name="connsiteY12" fmla="*/ 0 h 5037220"/>
              <a:gd name="connsiteX13" fmla="*/ 0 w 2438400"/>
              <a:gd name="connsiteY13" fmla="*/ 882315 h 5037220"/>
              <a:gd name="connsiteX0" fmla="*/ 385011 w 2390275"/>
              <a:gd name="connsiteY0" fmla="*/ 449178 h 5037220"/>
              <a:gd name="connsiteX1" fmla="*/ 946485 w 2390275"/>
              <a:gd name="connsiteY1" fmla="*/ 737936 h 5037220"/>
              <a:gd name="connsiteX2" fmla="*/ 1058779 w 2390275"/>
              <a:gd name="connsiteY2" fmla="*/ 1620251 h 5037220"/>
              <a:gd name="connsiteX3" fmla="*/ 1106906 w 2390275"/>
              <a:gd name="connsiteY3" fmla="*/ 2630904 h 5037220"/>
              <a:gd name="connsiteX4" fmla="*/ 1155032 w 2390275"/>
              <a:gd name="connsiteY4" fmla="*/ 3705725 h 5037220"/>
              <a:gd name="connsiteX5" fmla="*/ 529390 w 2390275"/>
              <a:gd name="connsiteY5" fmla="*/ 4604083 h 5037220"/>
              <a:gd name="connsiteX6" fmla="*/ 898358 w 2390275"/>
              <a:gd name="connsiteY6" fmla="*/ 5037220 h 5037220"/>
              <a:gd name="connsiteX7" fmla="*/ 1925053 w 2390275"/>
              <a:gd name="connsiteY7" fmla="*/ 4106778 h 5037220"/>
              <a:gd name="connsiteX8" fmla="*/ 2390275 w 2390275"/>
              <a:gd name="connsiteY8" fmla="*/ 2903620 h 5037220"/>
              <a:gd name="connsiteX9" fmla="*/ 2342148 w 2390275"/>
              <a:gd name="connsiteY9" fmla="*/ 1860883 h 5037220"/>
              <a:gd name="connsiteX10" fmla="*/ 1941095 w 2390275"/>
              <a:gd name="connsiteY10" fmla="*/ 962525 h 5037220"/>
              <a:gd name="connsiteX11" fmla="*/ 1828800 w 2390275"/>
              <a:gd name="connsiteY11" fmla="*/ 240630 h 5037220"/>
              <a:gd name="connsiteX12" fmla="*/ 368969 w 2390275"/>
              <a:gd name="connsiteY12" fmla="*/ 0 h 5037220"/>
              <a:gd name="connsiteX13" fmla="*/ 0 w 2390275"/>
              <a:gd name="connsiteY13" fmla="*/ 882315 h 5037220"/>
              <a:gd name="connsiteX0" fmla="*/ 385011 w 2390275"/>
              <a:gd name="connsiteY0" fmla="*/ 449178 h 5037220"/>
              <a:gd name="connsiteX1" fmla="*/ 946485 w 2390275"/>
              <a:gd name="connsiteY1" fmla="*/ 737936 h 5037220"/>
              <a:gd name="connsiteX2" fmla="*/ 1058779 w 2390275"/>
              <a:gd name="connsiteY2" fmla="*/ 1620251 h 5037220"/>
              <a:gd name="connsiteX3" fmla="*/ 1106906 w 2390275"/>
              <a:gd name="connsiteY3" fmla="*/ 2630904 h 5037220"/>
              <a:gd name="connsiteX4" fmla="*/ 1155032 w 2390275"/>
              <a:gd name="connsiteY4" fmla="*/ 3705725 h 5037220"/>
              <a:gd name="connsiteX5" fmla="*/ 529390 w 2390275"/>
              <a:gd name="connsiteY5" fmla="*/ 4604083 h 5037220"/>
              <a:gd name="connsiteX6" fmla="*/ 898358 w 2390275"/>
              <a:gd name="connsiteY6" fmla="*/ 5037220 h 5037220"/>
              <a:gd name="connsiteX7" fmla="*/ 1925053 w 2390275"/>
              <a:gd name="connsiteY7" fmla="*/ 4106778 h 5037220"/>
              <a:gd name="connsiteX8" fmla="*/ 2390275 w 2390275"/>
              <a:gd name="connsiteY8" fmla="*/ 2903620 h 5037220"/>
              <a:gd name="connsiteX9" fmla="*/ 2069432 w 2390275"/>
              <a:gd name="connsiteY9" fmla="*/ 1957136 h 5037220"/>
              <a:gd name="connsiteX10" fmla="*/ 1941095 w 2390275"/>
              <a:gd name="connsiteY10" fmla="*/ 962525 h 5037220"/>
              <a:gd name="connsiteX11" fmla="*/ 1828800 w 2390275"/>
              <a:gd name="connsiteY11" fmla="*/ 240630 h 5037220"/>
              <a:gd name="connsiteX12" fmla="*/ 368969 w 2390275"/>
              <a:gd name="connsiteY12" fmla="*/ 0 h 5037220"/>
              <a:gd name="connsiteX13" fmla="*/ 0 w 2390275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058779 w 2117559"/>
              <a:gd name="connsiteY2" fmla="*/ 1620251 h 5037220"/>
              <a:gd name="connsiteX3" fmla="*/ 1106906 w 2117559"/>
              <a:gd name="connsiteY3" fmla="*/ 2630904 h 5037220"/>
              <a:gd name="connsiteX4" fmla="*/ 1155032 w 2117559"/>
              <a:gd name="connsiteY4" fmla="*/ 3705725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828800 w 2117559"/>
              <a:gd name="connsiteY11" fmla="*/ 240630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058779 w 2117559"/>
              <a:gd name="connsiteY2" fmla="*/ 1620251 h 5037220"/>
              <a:gd name="connsiteX3" fmla="*/ 1106906 w 2117559"/>
              <a:gd name="connsiteY3" fmla="*/ 2630904 h 5037220"/>
              <a:gd name="connsiteX4" fmla="*/ 1155032 w 2117559"/>
              <a:gd name="connsiteY4" fmla="*/ 3705725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058779 w 2117559"/>
              <a:gd name="connsiteY2" fmla="*/ 1620251 h 5037220"/>
              <a:gd name="connsiteX3" fmla="*/ 1106906 w 2117559"/>
              <a:gd name="connsiteY3" fmla="*/ 2630904 h 5037220"/>
              <a:gd name="connsiteX4" fmla="*/ 1155032 w 2117559"/>
              <a:gd name="connsiteY4" fmla="*/ 3705725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058779 w 2117559"/>
              <a:gd name="connsiteY2" fmla="*/ 1620251 h 5037220"/>
              <a:gd name="connsiteX3" fmla="*/ 1106906 w 2117559"/>
              <a:gd name="connsiteY3" fmla="*/ 2630904 h 5037220"/>
              <a:gd name="connsiteX4" fmla="*/ 1155032 w 2117559"/>
              <a:gd name="connsiteY4" fmla="*/ 3705725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058779 w 2117559"/>
              <a:gd name="connsiteY2" fmla="*/ 1620251 h 5037220"/>
              <a:gd name="connsiteX3" fmla="*/ 1106906 w 2117559"/>
              <a:gd name="connsiteY3" fmla="*/ 2630904 h 5037220"/>
              <a:gd name="connsiteX4" fmla="*/ 1155032 w 2117559"/>
              <a:gd name="connsiteY4" fmla="*/ 3705725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106906 w 2117559"/>
              <a:gd name="connsiteY3" fmla="*/ 2630904 h 5037220"/>
              <a:gd name="connsiteX4" fmla="*/ 1155032 w 2117559"/>
              <a:gd name="connsiteY4" fmla="*/ 3705725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155032 w 2117559"/>
              <a:gd name="connsiteY4" fmla="*/ 3705725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299411 w 2117559"/>
              <a:gd name="connsiteY4" fmla="*/ 3769894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299411 w 2117559"/>
              <a:gd name="connsiteY4" fmla="*/ 3769894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299411 w 2117559"/>
              <a:gd name="connsiteY4" fmla="*/ 3769894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299411 w 2117559"/>
              <a:gd name="connsiteY4" fmla="*/ 3769894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299411 w 2117559"/>
              <a:gd name="connsiteY4" fmla="*/ 3769894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299411 w 2117559"/>
              <a:gd name="connsiteY4" fmla="*/ 3769894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  <a:gd name="connsiteX0" fmla="*/ 385011 w 2117559"/>
              <a:gd name="connsiteY0" fmla="*/ 449178 h 5037220"/>
              <a:gd name="connsiteX1" fmla="*/ 946485 w 2117559"/>
              <a:gd name="connsiteY1" fmla="*/ 737936 h 5037220"/>
              <a:gd name="connsiteX2" fmla="*/ 1219200 w 2117559"/>
              <a:gd name="connsiteY2" fmla="*/ 1620251 h 5037220"/>
              <a:gd name="connsiteX3" fmla="*/ 1331495 w 2117559"/>
              <a:gd name="connsiteY3" fmla="*/ 2662988 h 5037220"/>
              <a:gd name="connsiteX4" fmla="*/ 1299411 w 2117559"/>
              <a:gd name="connsiteY4" fmla="*/ 3769894 h 5037220"/>
              <a:gd name="connsiteX5" fmla="*/ 529390 w 2117559"/>
              <a:gd name="connsiteY5" fmla="*/ 4604083 h 5037220"/>
              <a:gd name="connsiteX6" fmla="*/ 898358 w 2117559"/>
              <a:gd name="connsiteY6" fmla="*/ 5037220 h 5037220"/>
              <a:gd name="connsiteX7" fmla="*/ 1925053 w 2117559"/>
              <a:gd name="connsiteY7" fmla="*/ 4106778 h 5037220"/>
              <a:gd name="connsiteX8" fmla="*/ 2117559 w 2117559"/>
              <a:gd name="connsiteY8" fmla="*/ 2919662 h 5037220"/>
              <a:gd name="connsiteX9" fmla="*/ 2069432 w 2117559"/>
              <a:gd name="connsiteY9" fmla="*/ 1957136 h 5037220"/>
              <a:gd name="connsiteX10" fmla="*/ 1941095 w 2117559"/>
              <a:gd name="connsiteY10" fmla="*/ 962525 h 5037220"/>
              <a:gd name="connsiteX11" fmla="*/ 1524000 w 2117559"/>
              <a:gd name="connsiteY11" fmla="*/ 208546 h 5037220"/>
              <a:gd name="connsiteX12" fmla="*/ 368969 w 2117559"/>
              <a:gd name="connsiteY12" fmla="*/ 0 h 5037220"/>
              <a:gd name="connsiteX13" fmla="*/ 0 w 2117559"/>
              <a:gd name="connsiteY13" fmla="*/ 882315 h 503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7559" h="5037220">
                <a:moveTo>
                  <a:pt x="385011" y="449178"/>
                </a:moveTo>
                <a:lnTo>
                  <a:pt x="946485" y="737936"/>
                </a:lnTo>
                <a:cubicBezTo>
                  <a:pt x="1176421" y="1080167"/>
                  <a:pt x="1181769" y="1326146"/>
                  <a:pt x="1219200" y="1620251"/>
                </a:cubicBezTo>
                <a:cubicBezTo>
                  <a:pt x="1256632" y="1967830"/>
                  <a:pt x="1358231" y="2267283"/>
                  <a:pt x="1331495" y="2662988"/>
                </a:cubicBezTo>
                <a:lnTo>
                  <a:pt x="1299411" y="3769894"/>
                </a:lnTo>
                <a:cubicBezTo>
                  <a:pt x="1090864" y="4160252"/>
                  <a:pt x="786064" y="4133514"/>
                  <a:pt x="529390" y="4604083"/>
                </a:cubicBezTo>
                <a:cubicBezTo>
                  <a:pt x="652379" y="5053262"/>
                  <a:pt x="775369" y="4892841"/>
                  <a:pt x="898358" y="5037220"/>
                </a:cubicBezTo>
                <a:cubicBezTo>
                  <a:pt x="1240590" y="4727073"/>
                  <a:pt x="1679073" y="4497136"/>
                  <a:pt x="1925053" y="4106778"/>
                </a:cubicBezTo>
                <a:cubicBezTo>
                  <a:pt x="2101516" y="3534610"/>
                  <a:pt x="2053390" y="3315367"/>
                  <a:pt x="2117559" y="2919662"/>
                </a:cubicBezTo>
                <a:lnTo>
                  <a:pt x="2069432" y="1957136"/>
                </a:lnTo>
                <a:lnTo>
                  <a:pt x="1941095" y="962525"/>
                </a:lnTo>
                <a:cubicBezTo>
                  <a:pt x="1802063" y="711199"/>
                  <a:pt x="1967832" y="507998"/>
                  <a:pt x="1524000" y="208546"/>
                </a:cubicBezTo>
                <a:cubicBezTo>
                  <a:pt x="1155032" y="58820"/>
                  <a:pt x="753979" y="69515"/>
                  <a:pt x="368969" y="0"/>
                </a:cubicBezTo>
                <a:cubicBezTo>
                  <a:pt x="1" y="58821"/>
                  <a:pt x="368968" y="823494"/>
                  <a:pt x="0" y="882315"/>
                </a:cubicBezTo>
              </a:path>
            </a:pathLst>
          </a:custGeom>
          <a:solidFill>
            <a:srgbClr val="E5F5F7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Forme libre : forme 206">
            <a:extLst>
              <a:ext uri="{FF2B5EF4-FFF2-40B4-BE49-F238E27FC236}">
                <a16:creationId xmlns:a16="http://schemas.microsoft.com/office/drawing/2014/main" id="{45604004-FB3C-4040-BD29-2680CFA11E59}"/>
              </a:ext>
            </a:extLst>
          </p:cNvPr>
          <p:cNvSpPr/>
          <p:nvPr/>
        </p:nvSpPr>
        <p:spPr>
          <a:xfrm>
            <a:off x="10234863" y="1395663"/>
            <a:ext cx="1026695" cy="1909011"/>
          </a:xfrm>
          <a:custGeom>
            <a:avLst/>
            <a:gdLst>
              <a:gd name="connsiteX0" fmla="*/ 192505 w 1026695"/>
              <a:gd name="connsiteY0" fmla="*/ 1876926 h 1909011"/>
              <a:gd name="connsiteX1" fmla="*/ 0 w 1026695"/>
              <a:gd name="connsiteY1" fmla="*/ 1235242 h 1909011"/>
              <a:gd name="connsiteX2" fmla="*/ 80211 w 1026695"/>
              <a:gd name="connsiteY2" fmla="*/ 882316 h 1909011"/>
              <a:gd name="connsiteX3" fmla="*/ 256674 w 1026695"/>
              <a:gd name="connsiteY3" fmla="*/ 577516 h 1909011"/>
              <a:gd name="connsiteX4" fmla="*/ 352926 w 1026695"/>
              <a:gd name="connsiteY4" fmla="*/ 224590 h 1909011"/>
              <a:gd name="connsiteX5" fmla="*/ 368969 w 1026695"/>
              <a:gd name="connsiteY5" fmla="*/ 32084 h 1909011"/>
              <a:gd name="connsiteX6" fmla="*/ 1010653 w 1026695"/>
              <a:gd name="connsiteY6" fmla="*/ 0 h 1909011"/>
              <a:gd name="connsiteX7" fmla="*/ 1026695 w 1026695"/>
              <a:gd name="connsiteY7" fmla="*/ 385011 h 1909011"/>
              <a:gd name="connsiteX8" fmla="*/ 962526 w 1026695"/>
              <a:gd name="connsiteY8" fmla="*/ 770021 h 1909011"/>
              <a:gd name="connsiteX9" fmla="*/ 818148 w 1026695"/>
              <a:gd name="connsiteY9" fmla="*/ 1026695 h 1909011"/>
              <a:gd name="connsiteX10" fmla="*/ 673769 w 1026695"/>
              <a:gd name="connsiteY10" fmla="*/ 1299411 h 1909011"/>
              <a:gd name="connsiteX11" fmla="*/ 737937 w 1026695"/>
              <a:gd name="connsiteY11" fmla="*/ 1620253 h 1909011"/>
              <a:gd name="connsiteX12" fmla="*/ 802105 w 1026695"/>
              <a:gd name="connsiteY12" fmla="*/ 1732548 h 1909011"/>
              <a:gd name="connsiteX13" fmla="*/ 240632 w 1026695"/>
              <a:gd name="connsiteY13" fmla="*/ 1909011 h 190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26695" h="1909011">
                <a:moveTo>
                  <a:pt x="192505" y="1876926"/>
                </a:moveTo>
                <a:lnTo>
                  <a:pt x="0" y="1235242"/>
                </a:lnTo>
                <a:lnTo>
                  <a:pt x="80211" y="882316"/>
                </a:lnTo>
                <a:lnTo>
                  <a:pt x="256674" y="577516"/>
                </a:lnTo>
                <a:lnTo>
                  <a:pt x="352926" y="224590"/>
                </a:lnTo>
                <a:lnTo>
                  <a:pt x="368969" y="32084"/>
                </a:lnTo>
                <a:lnTo>
                  <a:pt x="1010653" y="0"/>
                </a:lnTo>
                <a:lnTo>
                  <a:pt x="1026695" y="385011"/>
                </a:lnTo>
                <a:lnTo>
                  <a:pt x="962526" y="770021"/>
                </a:lnTo>
                <a:lnTo>
                  <a:pt x="818148" y="1026695"/>
                </a:lnTo>
                <a:lnTo>
                  <a:pt x="673769" y="1299411"/>
                </a:lnTo>
                <a:lnTo>
                  <a:pt x="737937" y="1620253"/>
                </a:lnTo>
                <a:lnTo>
                  <a:pt x="802105" y="1732548"/>
                </a:lnTo>
                <a:lnTo>
                  <a:pt x="240632" y="1909011"/>
                </a:lnTo>
              </a:path>
            </a:pathLst>
          </a:custGeom>
          <a:solidFill>
            <a:srgbClr val="E5F5F7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 : forme 100">
            <a:extLst>
              <a:ext uri="{FF2B5EF4-FFF2-40B4-BE49-F238E27FC236}">
                <a16:creationId xmlns:a16="http://schemas.microsoft.com/office/drawing/2014/main" id="{1D7D26B3-89A7-4BCD-A2C5-E400D24568E1}"/>
              </a:ext>
            </a:extLst>
          </p:cNvPr>
          <p:cNvSpPr/>
          <p:nvPr/>
        </p:nvSpPr>
        <p:spPr>
          <a:xfrm>
            <a:off x="9381758" y="4276426"/>
            <a:ext cx="2374231" cy="2303344"/>
          </a:xfrm>
          <a:custGeom>
            <a:avLst/>
            <a:gdLst>
              <a:gd name="connsiteX0" fmla="*/ 417095 w 2614863"/>
              <a:gd name="connsiteY0" fmla="*/ 1395664 h 2213811"/>
              <a:gd name="connsiteX1" fmla="*/ 962526 w 2614863"/>
              <a:gd name="connsiteY1" fmla="*/ 1572127 h 2213811"/>
              <a:gd name="connsiteX2" fmla="*/ 1299410 w 2614863"/>
              <a:gd name="connsiteY2" fmla="*/ 1459832 h 2213811"/>
              <a:gd name="connsiteX3" fmla="*/ 1331495 w 2614863"/>
              <a:gd name="connsiteY3" fmla="*/ 1074822 h 2213811"/>
              <a:gd name="connsiteX4" fmla="*/ 1267326 w 2614863"/>
              <a:gd name="connsiteY4" fmla="*/ 481264 h 2213811"/>
              <a:gd name="connsiteX5" fmla="*/ 1395663 w 2614863"/>
              <a:gd name="connsiteY5" fmla="*/ 128337 h 2213811"/>
              <a:gd name="connsiteX6" fmla="*/ 1989221 w 2614863"/>
              <a:gd name="connsiteY6" fmla="*/ 0 h 2213811"/>
              <a:gd name="connsiteX7" fmla="*/ 2374231 w 2614863"/>
              <a:gd name="connsiteY7" fmla="*/ 48127 h 2213811"/>
              <a:gd name="connsiteX8" fmla="*/ 2486526 w 2614863"/>
              <a:gd name="connsiteY8" fmla="*/ 352927 h 2213811"/>
              <a:gd name="connsiteX9" fmla="*/ 2614863 w 2614863"/>
              <a:gd name="connsiteY9" fmla="*/ 962527 h 2213811"/>
              <a:gd name="connsiteX10" fmla="*/ 2277979 w 2614863"/>
              <a:gd name="connsiteY10" fmla="*/ 1475874 h 2213811"/>
              <a:gd name="connsiteX11" fmla="*/ 1925053 w 2614863"/>
              <a:gd name="connsiteY11" fmla="*/ 1957137 h 2213811"/>
              <a:gd name="connsiteX12" fmla="*/ 818147 w 2614863"/>
              <a:gd name="connsiteY12" fmla="*/ 2213811 h 2213811"/>
              <a:gd name="connsiteX13" fmla="*/ 96253 w 2614863"/>
              <a:gd name="connsiteY13" fmla="*/ 1925053 h 2213811"/>
              <a:gd name="connsiteX14" fmla="*/ 0 w 2614863"/>
              <a:gd name="connsiteY14" fmla="*/ 1844843 h 2213811"/>
              <a:gd name="connsiteX15" fmla="*/ 385010 w 2614863"/>
              <a:gd name="connsiteY15" fmla="*/ 1331495 h 2213811"/>
              <a:gd name="connsiteX0" fmla="*/ 417095 w 2614863"/>
              <a:gd name="connsiteY0" fmla="*/ 1395664 h 2213811"/>
              <a:gd name="connsiteX1" fmla="*/ 962526 w 2614863"/>
              <a:gd name="connsiteY1" fmla="*/ 1572127 h 2213811"/>
              <a:gd name="connsiteX2" fmla="*/ 1299410 w 2614863"/>
              <a:gd name="connsiteY2" fmla="*/ 1459832 h 2213811"/>
              <a:gd name="connsiteX3" fmla="*/ 1331495 w 2614863"/>
              <a:gd name="connsiteY3" fmla="*/ 1074822 h 2213811"/>
              <a:gd name="connsiteX4" fmla="*/ 1459831 w 2614863"/>
              <a:gd name="connsiteY4" fmla="*/ 433137 h 2213811"/>
              <a:gd name="connsiteX5" fmla="*/ 1395663 w 2614863"/>
              <a:gd name="connsiteY5" fmla="*/ 128337 h 2213811"/>
              <a:gd name="connsiteX6" fmla="*/ 1989221 w 2614863"/>
              <a:gd name="connsiteY6" fmla="*/ 0 h 2213811"/>
              <a:gd name="connsiteX7" fmla="*/ 2374231 w 2614863"/>
              <a:gd name="connsiteY7" fmla="*/ 48127 h 2213811"/>
              <a:gd name="connsiteX8" fmla="*/ 2486526 w 2614863"/>
              <a:gd name="connsiteY8" fmla="*/ 352927 h 2213811"/>
              <a:gd name="connsiteX9" fmla="*/ 2614863 w 2614863"/>
              <a:gd name="connsiteY9" fmla="*/ 962527 h 2213811"/>
              <a:gd name="connsiteX10" fmla="*/ 2277979 w 2614863"/>
              <a:gd name="connsiteY10" fmla="*/ 1475874 h 2213811"/>
              <a:gd name="connsiteX11" fmla="*/ 1925053 w 2614863"/>
              <a:gd name="connsiteY11" fmla="*/ 1957137 h 2213811"/>
              <a:gd name="connsiteX12" fmla="*/ 818147 w 2614863"/>
              <a:gd name="connsiteY12" fmla="*/ 2213811 h 2213811"/>
              <a:gd name="connsiteX13" fmla="*/ 96253 w 2614863"/>
              <a:gd name="connsiteY13" fmla="*/ 1925053 h 2213811"/>
              <a:gd name="connsiteX14" fmla="*/ 0 w 2614863"/>
              <a:gd name="connsiteY14" fmla="*/ 1844843 h 2213811"/>
              <a:gd name="connsiteX15" fmla="*/ 385010 w 2614863"/>
              <a:gd name="connsiteY15" fmla="*/ 1331495 h 2213811"/>
              <a:gd name="connsiteX0" fmla="*/ 417095 w 2614863"/>
              <a:gd name="connsiteY0" fmla="*/ 1395664 h 2213811"/>
              <a:gd name="connsiteX1" fmla="*/ 962526 w 2614863"/>
              <a:gd name="connsiteY1" fmla="*/ 1572127 h 2213811"/>
              <a:gd name="connsiteX2" fmla="*/ 1299410 w 2614863"/>
              <a:gd name="connsiteY2" fmla="*/ 1459832 h 2213811"/>
              <a:gd name="connsiteX3" fmla="*/ 1331495 w 2614863"/>
              <a:gd name="connsiteY3" fmla="*/ 1074822 h 2213811"/>
              <a:gd name="connsiteX4" fmla="*/ 1459831 w 2614863"/>
              <a:gd name="connsiteY4" fmla="*/ 433137 h 2213811"/>
              <a:gd name="connsiteX5" fmla="*/ 1395663 w 2614863"/>
              <a:gd name="connsiteY5" fmla="*/ 128337 h 2213811"/>
              <a:gd name="connsiteX6" fmla="*/ 1989221 w 2614863"/>
              <a:gd name="connsiteY6" fmla="*/ 0 h 2213811"/>
              <a:gd name="connsiteX7" fmla="*/ 2374231 w 2614863"/>
              <a:gd name="connsiteY7" fmla="*/ 48127 h 2213811"/>
              <a:gd name="connsiteX8" fmla="*/ 2342147 w 2614863"/>
              <a:gd name="connsiteY8" fmla="*/ 401053 h 2213811"/>
              <a:gd name="connsiteX9" fmla="*/ 2614863 w 2614863"/>
              <a:gd name="connsiteY9" fmla="*/ 962527 h 2213811"/>
              <a:gd name="connsiteX10" fmla="*/ 2277979 w 2614863"/>
              <a:gd name="connsiteY10" fmla="*/ 1475874 h 2213811"/>
              <a:gd name="connsiteX11" fmla="*/ 1925053 w 2614863"/>
              <a:gd name="connsiteY11" fmla="*/ 1957137 h 2213811"/>
              <a:gd name="connsiteX12" fmla="*/ 818147 w 2614863"/>
              <a:gd name="connsiteY12" fmla="*/ 2213811 h 2213811"/>
              <a:gd name="connsiteX13" fmla="*/ 96253 w 2614863"/>
              <a:gd name="connsiteY13" fmla="*/ 1925053 h 2213811"/>
              <a:gd name="connsiteX14" fmla="*/ 0 w 2614863"/>
              <a:gd name="connsiteY14" fmla="*/ 1844843 h 2213811"/>
              <a:gd name="connsiteX15" fmla="*/ 385010 w 2614863"/>
              <a:gd name="connsiteY15" fmla="*/ 1331495 h 2213811"/>
              <a:gd name="connsiteX0" fmla="*/ 417095 w 2470484"/>
              <a:gd name="connsiteY0" fmla="*/ 1395664 h 2213811"/>
              <a:gd name="connsiteX1" fmla="*/ 962526 w 2470484"/>
              <a:gd name="connsiteY1" fmla="*/ 1572127 h 2213811"/>
              <a:gd name="connsiteX2" fmla="*/ 1299410 w 2470484"/>
              <a:gd name="connsiteY2" fmla="*/ 1459832 h 2213811"/>
              <a:gd name="connsiteX3" fmla="*/ 1331495 w 2470484"/>
              <a:gd name="connsiteY3" fmla="*/ 1074822 h 2213811"/>
              <a:gd name="connsiteX4" fmla="*/ 1459831 w 2470484"/>
              <a:gd name="connsiteY4" fmla="*/ 433137 h 2213811"/>
              <a:gd name="connsiteX5" fmla="*/ 1395663 w 2470484"/>
              <a:gd name="connsiteY5" fmla="*/ 128337 h 2213811"/>
              <a:gd name="connsiteX6" fmla="*/ 1989221 w 2470484"/>
              <a:gd name="connsiteY6" fmla="*/ 0 h 2213811"/>
              <a:gd name="connsiteX7" fmla="*/ 2374231 w 2470484"/>
              <a:gd name="connsiteY7" fmla="*/ 48127 h 2213811"/>
              <a:gd name="connsiteX8" fmla="*/ 2342147 w 2470484"/>
              <a:gd name="connsiteY8" fmla="*/ 401053 h 2213811"/>
              <a:gd name="connsiteX9" fmla="*/ 2470484 w 2470484"/>
              <a:gd name="connsiteY9" fmla="*/ 946485 h 2213811"/>
              <a:gd name="connsiteX10" fmla="*/ 2277979 w 2470484"/>
              <a:gd name="connsiteY10" fmla="*/ 1475874 h 2213811"/>
              <a:gd name="connsiteX11" fmla="*/ 1925053 w 2470484"/>
              <a:gd name="connsiteY11" fmla="*/ 1957137 h 2213811"/>
              <a:gd name="connsiteX12" fmla="*/ 818147 w 2470484"/>
              <a:gd name="connsiteY12" fmla="*/ 2213811 h 2213811"/>
              <a:gd name="connsiteX13" fmla="*/ 96253 w 2470484"/>
              <a:gd name="connsiteY13" fmla="*/ 1925053 h 2213811"/>
              <a:gd name="connsiteX14" fmla="*/ 0 w 2470484"/>
              <a:gd name="connsiteY14" fmla="*/ 1844843 h 2213811"/>
              <a:gd name="connsiteX15" fmla="*/ 385010 w 2470484"/>
              <a:gd name="connsiteY15" fmla="*/ 1331495 h 2213811"/>
              <a:gd name="connsiteX0" fmla="*/ 417095 w 2470484"/>
              <a:gd name="connsiteY0" fmla="*/ 1395664 h 2213811"/>
              <a:gd name="connsiteX1" fmla="*/ 962526 w 2470484"/>
              <a:gd name="connsiteY1" fmla="*/ 1572127 h 2213811"/>
              <a:gd name="connsiteX2" fmla="*/ 1299410 w 2470484"/>
              <a:gd name="connsiteY2" fmla="*/ 1459832 h 2213811"/>
              <a:gd name="connsiteX3" fmla="*/ 1331495 w 2470484"/>
              <a:gd name="connsiteY3" fmla="*/ 1074822 h 2213811"/>
              <a:gd name="connsiteX4" fmla="*/ 1459831 w 2470484"/>
              <a:gd name="connsiteY4" fmla="*/ 433137 h 2213811"/>
              <a:gd name="connsiteX5" fmla="*/ 1395663 w 2470484"/>
              <a:gd name="connsiteY5" fmla="*/ 128337 h 2213811"/>
              <a:gd name="connsiteX6" fmla="*/ 1989221 w 2470484"/>
              <a:gd name="connsiteY6" fmla="*/ 0 h 2213811"/>
              <a:gd name="connsiteX7" fmla="*/ 2374231 w 2470484"/>
              <a:gd name="connsiteY7" fmla="*/ 48127 h 2213811"/>
              <a:gd name="connsiteX8" fmla="*/ 2342147 w 2470484"/>
              <a:gd name="connsiteY8" fmla="*/ 401053 h 2213811"/>
              <a:gd name="connsiteX9" fmla="*/ 2470484 w 2470484"/>
              <a:gd name="connsiteY9" fmla="*/ 946485 h 2213811"/>
              <a:gd name="connsiteX10" fmla="*/ 2133600 w 2470484"/>
              <a:gd name="connsiteY10" fmla="*/ 1556085 h 2213811"/>
              <a:gd name="connsiteX11" fmla="*/ 1925053 w 2470484"/>
              <a:gd name="connsiteY11" fmla="*/ 1957137 h 2213811"/>
              <a:gd name="connsiteX12" fmla="*/ 818147 w 2470484"/>
              <a:gd name="connsiteY12" fmla="*/ 2213811 h 2213811"/>
              <a:gd name="connsiteX13" fmla="*/ 96253 w 2470484"/>
              <a:gd name="connsiteY13" fmla="*/ 1925053 h 2213811"/>
              <a:gd name="connsiteX14" fmla="*/ 0 w 2470484"/>
              <a:gd name="connsiteY14" fmla="*/ 1844843 h 2213811"/>
              <a:gd name="connsiteX15" fmla="*/ 385010 w 2470484"/>
              <a:gd name="connsiteY15" fmla="*/ 1331495 h 2213811"/>
              <a:gd name="connsiteX0" fmla="*/ 417095 w 2470484"/>
              <a:gd name="connsiteY0" fmla="*/ 1395664 h 2213811"/>
              <a:gd name="connsiteX1" fmla="*/ 962526 w 2470484"/>
              <a:gd name="connsiteY1" fmla="*/ 1572127 h 2213811"/>
              <a:gd name="connsiteX2" fmla="*/ 1299410 w 2470484"/>
              <a:gd name="connsiteY2" fmla="*/ 1459832 h 2213811"/>
              <a:gd name="connsiteX3" fmla="*/ 1331495 w 2470484"/>
              <a:gd name="connsiteY3" fmla="*/ 1074822 h 2213811"/>
              <a:gd name="connsiteX4" fmla="*/ 1459831 w 2470484"/>
              <a:gd name="connsiteY4" fmla="*/ 433137 h 2213811"/>
              <a:gd name="connsiteX5" fmla="*/ 1395663 w 2470484"/>
              <a:gd name="connsiteY5" fmla="*/ 128337 h 2213811"/>
              <a:gd name="connsiteX6" fmla="*/ 1989221 w 2470484"/>
              <a:gd name="connsiteY6" fmla="*/ 0 h 2213811"/>
              <a:gd name="connsiteX7" fmla="*/ 2374231 w 2470484"/>
              <a:gd name="connsiteY7" fmla="*/ 48127 h 2213811"/>
              <a:gd name="connsiteX8" fmla="*/ 2342147 w 2470484"/>
              <a:gd name="connsiteY8" fmla="*/ 401053 h 2213811"/>
              <a:gd name="connsiteX9" fmla="*/ 2470484 w 2470484"/>
              <a:gd name="connsiteY9" fmla="*/ 946485 h 2213811"/>
              <a:gd name="connsiteX10" fmla="*/ 2133600 w 2470484"/>
              <a:gd name="connsiteY10" fmla="*/ 1556085 h 2213811"/>
              <a:gd name="connsiteX11" fmla="*/ 1844842 w 2470484"/>
              <a:gd name="connsiteY11" fmla="*/ 2021306 h 2213811"/>
              <a:gd name="connsiteX12" fmla="*/ 818147 w 2470484"/>
              <a:gd name="connsiteY12" fmla="*/ 2213811 h 2213811"/>
              <a:gd name="connsiteX13" fmla="*/ 96253 w 2470484"/>
              <a:gd name="connsiteY13" fmla="*/ 1925053 h 2213811"/>
              <a:gd name="connsiteX14" fmla="*/ 0 w 2470484"/>
              <a:gd name="connsiteY14" fmla="*/ 1844843 h 2213811"/>
              <a:gd name="connsiteX15" fmla="*/ 385010 w 2470484"/>
              <a:gd name="connsiteY15" fmla="*/ 1331495 h 2213811"/>
              <a:gd name="connsiteX0" fmla="*/ 417095 w 2470484"/>
              <a:gd name="connsiteY0" fmla="*/ 1395664 h 2213811"/>
              <a:gd name="connsiteX1" fmla="*/ 962526 w 2470484"/>
              <a:gd name="connsiteY1" fmla="*/ 1572127 h 2213811"/>
              <a:gd name="connsiteX2" fmla="*/ 1299410 w 2470484"/>
              <a:gd name="connsiteY2" fmla="*/ 1459832 h 2213811"/>
              <a:gd name="connsiteX3" fmla="*/ 1331495 w 2470484"/>
              <a:gd name="connsiteY3" fmla="*/ 1074822 h 2213811"/>
              <a:gd name="connsiteX4" fmla="*/ 1459831 w 2470484"/>
              <a:gd name="connsiteY4" fmla="*/ 433137 h 2213811"/>
              <a:gd name="connsiteX5" fmla="*/ 1395663 w 2470484"/>
              <a:gd name="connsiteY5" fmla="*/ 128337 h 2213811"/>
              <a:gd name="connsiteX6" fmla="*/ 1989221 w 2470484"/>
              <a:gd name="connsiteY6" fmla="*/ 0 h 2213811"/>
              <a:gd name="connsiteX7" fmla="*/ 2374231 w 2470484"/>
              <a:gd name="connsiteY7" fmla="*/ 48127 h 2213811"/>
              <a:gd name="connsiteX8" fmla="*/ 2342147 w 2470484"/>
              <a:gd name="connsiteY8" fmla="*/ 401053 h 2213811"/>
              <a:gd name="connsiteX9" fmla="*/ 2470484 w 2470484"/>
              <a:gd name="connsiteY9" fmla="*/ 946485 h 2213811"/>
              <a:gd name="connsiteX10" fmla="*/ 2133600 w 2470484"/>
              <a:gd name="connsiteY10" fmla="*/ 1556085 h 2213811"/>
              <a:gd name="connsiteX11" fmla="*/ 1844842 w 2470484"/>
              <a:gd name="connsiteY11" fmla="*/ 2021306 h 2213811"/>
              <a:gd name="connsiteX12" fmla="*/ 818147 w 2470484"/>
              <a:gd name="connsiteY12" fmla="*/ 2213811 h 2213811"/>
              <a:gd name="connsiteX13" fmla="*/ 208548 w 2470484"/>
              <a:gd name="connsiteY13" fmla="*/ 2037348 h 2213811"/>
              <a:gd name="connsiteX14" fmla="*/ 0 w 2470484"/>
              <a:gd name="connsiteY14" fmla="*/ 1844843 h 2213811"/>
              <a:gd name="connsiteX15" fmla="*/ 385010 w 2470484"/>
              <a:gd name="connsiteY15" fmla="*/ 1331495 h 2213811"/>
              <a:gd name="connsiteX0" fmla="*/ 417095 w 2470484"/>
              <a:gd name="connsiteY0" fmla="*/ 1395664 h 2213811"/>
              <a:gd name="connsiteX1" fmla="*/ 866274 w 2470484"/>
              <a:gd name="connsiteY1" fmla="*/ 1716506 h 2213811"/>
              <a:gd name="connsiteX2" fmla="*/ 1299410 w 2470484"/>
              <a:gd name="connsiteY2" fmla="*/ 1459832 h 2213811"/>
              <a:gd name="connsiteX3" fmla="*/ 1331495 w 2470484"/>
              <a:gd name="connsiteY3" fmla="*/ 1074822 h 2213811"/>
              <a:gd name="connsiteX4" fmla="*/ 1459831 w 2470484"/>
              <a:gd name="connsiteY4" fmla="*/ 433137 h 2213811"/>
              <a:gd name="connsiteX5" fmla="*/ 1395663 w 2470484"/>
              <a:gd name="connsiteY5" fmla="*/ 128337 h 2213811"/>
              <a:gd name="connsiteX6" fmla="*/ 1989221 w 2470484"/>
              <a:gd name="connsiteY6" fmla="*/ 0 h 2213811"/>
              <a:gd name="connsiteX7" fmla="*/ 2374231 w 2470484"/>
              <a:gd name="connsiteY7" fmla="*/ 48127 h 2213811"/>
              <a:gd name="connsiteX8" fmla="*/ 2342147 w 2470484"/>
              <a:gd name="connsiteY8" fmla="*/ 401053 h 2213811"/>
              <a:gd name="connsiteX9" fmla="*/ 2470484 w 2470484"/>
              <a:gd name="connsiteY9" fmla="*/ 946485 h 2213811"/>
              <a:gd name="connsiteX10" fmla="*/ 2133600 w 2470484"/>
              <a:gd name="connsiteY10" fmla="*/ 1556085 h 2213811"/>
              <a:gd name="connsiteX11" fmla="*/ 1844842 w 2470484"/>
              <a:gd name="connsiteY11" fmla="*/ 2021306 h 2213811"/>
              <a:gd name="connsiteX12" fmla="*/ 818147 w 2470484"/>
              <a:gd name="connsiteY12" fmla="*/ 2213811 h 2213811"/>
              <a:gd name="connsiteX13" fmla="*/ 208548 w 2470484"/>
              <a:gd name="connsiteY13" fmla="*/ 2037348 h 2213811"/>
              <a:gd name="connsiteX14" fmla="*/ 0 w 2470484"/>
              <a:gd name="connsiteY14" fmla="*/ 1844843 h 2213811"/>
              <a:gd name="connsiteX15" fmla="*/ 385010 w 2470484"/>
              <a:gd name="connsiteY15" fmla="*/ 1331495 h 2213811"/>
              <a:gd name="connsiteX0" fmla="*/ 417095 w 2470484"/>
              <a:gd name="connsiteY0" fmla="*/ 1395664 h 2213811"/>
              <a:gd name="connsiteX1" fmla="*/ 866274 w 2470484"/>
              <a:gd name="connsiteY1" fmla="*/ 1716506 h 2213811"/>
              <a:gd name="connsiteX2" fmla="*/ 1347537 w 2470484"/>
              <a:gd name="connsiteY2" fmla="*/ 1620253 h 2213811"/>
              <a:gd name="connsiteX3" fmla="*/ 1331495 w 2470484"/>
              <a:gd name="connsiteY3" fmla="*/ 1074822 h 2213811"/>
              <a:gd name="connsiteX4" fmla="*/ 1459831 w 2470484"/>
              <a:gd name="connsiteY4" fmla="*/ 433137 h 2213811"/>
              <a:gd name="connsiteX5" fmla="*/ 1395663 w 2470484"/>
              <a:gd name="connsiteY5" fmla="*/ 128337 h 2213811"/>
              <a:gd name="connsiteX6" fmla="*/ 1989221 w 2470484"/>
              <a:gd name="connsiteY6" fmla="*/ 0 h 2213811"/>
              <a:gd name="connsiteX7" fmla="*/ 2374231 w 2470484"/>
              <a:gd name="connsiteY7" fmla="*/ 48127 h 2213811"/>
              <a:gd name="connsiteX8" fmla="*/ 2342147 w 2470484"/>
              <a:gd name="connsiteY8" fmla="*/ 401053 h 2213811"/>
              <a:gd name="connsiteX9" fmla="*/ 2470484 w 2470484"/>
              <a:gd name="connsiteY9" fmla="*/ 946485 h 2213811"/>
              <a:gd name="connsiteX10" fmla="*/ 2133600 w 2470484"/>
              <a:gd name="connsiteY10" fmla="*/ 1556085 h 2213811"/>
              <a:gd name="connsiteX11" fmla="*/ 1844842 w 2470484"/>
              <a:gd name="connsiteY11" fmla="*/ 2021306 h 2213811"/>
              <a:gd name="connsiteX12" fmla="*/ 818147 w 2470484"/>
              <a:gd name="connsiteY12" fmla="*/ 2213811 h 2213811"/>
              <a:gd name="connsiteX13" fmla="*/ 208548 w 2470484"/>
              <a:gd name="connsiteY13" fmla="*/ 2037348 h 2213811"/>
              <a:gd name="connsiteX14" fmla="*/ 0 w 2470484"/>
              <a:gd name="connsiteY14" fmla="*/ 1844843 h 2213811"/>
              <a:gd name="connsiteX15" fmla="*/ 385010 w 2470484"/>
              <a:gd name="connsiteY15" fmla="*/ 1331495 h 2213811"/>
              <a:gd name="connsiteX0" fmla="*/ 417095 w 2374231"/>
              <a:gd name="connsiteY0" fmla="*/ 1395664 h 2213811"/>
              <a:gd name="connsiteX1" fmla="*/ 866274 w 2374231"/>
              <a:gd name="connsiteY1" fmla="*/ 1716506 h 2213811"/>
              <a:gd name="connsiteX2" fmla="*/ 1347537 w 2374231"/>
              <a:gd name="connsiteY2" fmla="*/ 1620253 h 2213811"/>
              <a:gd name="connsiteX3" fmla="*/ 1331495 w 2374231"/>
              <a:gd name="connsiteY3" fmla="*/ 1074822 h 2213811"/>
              <a:gd name="connsiteX4" fmla="*/ 1459831 w 2374231"/>
              <a:gd name="connsiteY4" fmla="*/ 433137 h 2213811"/>
              <a:gd name="connsiteX5" fmla="*/ 1395663 w 2374231"/>
              <a:gd name="connsiteY5" fmla="*/ 128337 h 2213811"/>
              <a:gd name="connsiteX6" fmla="*/ 1989221 w 2374231"/>
              <a:gd name="connsiteY6" fmla="*/ 0 h 2213811"/>
              <a:gd name="connsiteX7" fmla="*/ 2374231 w 2374231"/>
              <a:gd name="connsiteY7" fmla="*/ 48127 h 2213811"/>
              <a:gd name="connsiteX8" fmla="*/ 2342147 w 2374231"/>
              <a:gd name="connsiteY8" fmla="*/ 401053 h 2213811"/>
              <a:gd name="connsiteX9" fmla="*/ 2165684 w 2374231"/>
              <a:gd name="connsiteY9" fmla="*/ 946485 h 2213811"/>
              <a:gd name="connsiteX10" fmla="*/ 2133600 w 2374231"/>
              <a:gd name="connsiteY10" fmla="*/ 1556085 h 2213811"/>
              <a:gd name="connsiteX11" fmla="*/ 1844842 w 2374231"/>
              <a:gd name="connsiteY11" fmla="*/ 2021306 h 2213811"/>
              <a:gd name="connsiteX12" fmla="*/ 818147 w 2374231"/>
              <a:gd name="connsiteY12" fmla="*/ 2213811 h 2213811"/>
              <a:gd name="connsiteX13" fmla="*/ 208548 w 2374231"/>
              <a:gd name="connsiteY13" fmla="*/ 2037348 h 2213811"/>
              <a:gd name="connsiteX14" fmla="*/ 0 w 2374231"/>
              <a:gd name="connsiteY14" fmla="*/ 1844843 h 2213811"/>
              <a:gd name="connsiteX15" fmla="*/ 385010 w 2374231"/>
              <a:gd name="connsiteY15" fmla="*/ 1331495 h 2213811"/>
              <a:gd name="connsiteX0" fmla="*/ 417095 w 2374231"/>
              <a:gd name="connsiteY0" fmla="*/ 1395664 h 2213811"/>
              <a:gd name="connsiteX1" fmla="*/ 866274 w 2374231"/>
              <a:gd name="connsiteY1" fmla="*/ 1716506 h 2213811"/>
              <a:gd name="connsiteX2" fmla="*/ 1347537 w 2374231"/>
              <a:gd name="connsiteY2" fmla="*/ 1620253 h 2213811"/>
              <a:gd name="connsiteX3" fmla="*/ 1636295 w 2374231"/>
              <a:gd name="connsiteY3" fmla="*/ 1074822 h 2213811"/>
              <a:gd name="connsiteX4" fmla="*/ 1459831 w 2374231"/>
              <a:gd name="connsiteY4" fmla="*/ 433137 h 2213811"/>
              <a:gd name="connsiteX5" fmla="*/ 1395663 w 2374231"/>
              <a:gd name="connsiteY5" fmla="*/ 128337 h 2213811"/>
              <a:gd name="connsiteX6" fmla="*/ 1989221 w 2374231"/>
              <a:gd name="connsiteY6" fmla="*/ 0 h 2213811"/>
              <a:gd name="connsiteX7" fmla="*/ 2374231 w 2374231"/>
              <a:gd name="connsiteY7" fmla="*/ 48127 h 2213811"/>
              <a:gd name="connsiteX8" fmla="*/ 2342147 w 2374231"/>
              <a:gd name="connsiteY8" fmla="*/ 401053 h 2213811"/>
              <a:gd name="connsiteX9" fmla="*/ 2165684 w 2374231"/>
              <a:gd name="connsiteY9" fmla="*/ 946485 h 2213811"/>
              <a:gd name="connsiteX10" fmla="*/ 2133600 w 2374231"/>
              <a:gd name="connsiteY10" fmla="*/ 1556085 h 2213811"/>
              <a:gd name="connsiteX11" fmla="*/ 1844842 w 2374231"/>
              <a:gd name="connsiteY11" fmla="*/ 2021306 h 2213811"/>
              <a:gd name="connsiteX12" fmla="*/ 818147 w 2374231"/>
              <a:gd name="connsiteY12" fmla="*/ 2213811 h 2213811"/>
              <a:gd name="connsiteX13" fmla="*/ 208548 w 2374231"/>
              <a:gd name="connsiteY13" fmla="*/ 2037348 h 2213811"/>
              <a:gd name="connsiteX14" fmla="*/ 0 w 2374231"/>
              <a:gd name="connsiteY14" fmla="*/ 1844843 h 2213811"/>
              <a:gd name="connsiteX15" fmla="*/ 385010 w 2374231"/>
              <a:gd name="connsiteY15" fmla="*/ 1331495 h 2213811"/>
              <a:gd name="connsiteX0" fmla="*/ 417095 w 2374231"/>
              <a:gd name="connsiteY0" fmla="*/ 1395664 h 2213811"/>
              <a:gd name="connsiteX1" fmla="*/ 866274 w 2374231"/>
              <a:gd name="connsiteY1" fmla="*/ 1716506 h 2213811"/>
              <a:gd name="connsiteX2" fmla="*/ 1347537 w 2374231"/>
              <a:gd name="connsiteY2" fmla="*/ 1620253 h 2213811"/>
              <a:gd name="connsiteX3" fmla="*/ 1636295 w 2374231"/>
              <a:gd name="connsiteY3" fmla="*/ 1074822 h 2213811"/>
              <a:gd name="connsiteX4" fmla="*/ 1700462 w 2374231"/>
              <a:gd name="connsiteY4" fmla="*/ 513348 h 2213811"/>
              <a:gd name="connsiteX5" fmla="*/ 1395663 w 2374231"/>
              <a:gd name="connsiteY5" fmla="*/ 128337 h 2213811"/>
              <a:gd name="connsiteX6" fmla="*/ 1989221 w 2374231"/>
              <a:gd name="connsiteY6" fmla="*/ 0 h 2213811"/>
              <a:gd name="connsiteX7" fmla="*/ 2374231 w 2374231"/>
              <a:gd name="connsiteY7" fmla="*/ 48127 h 2213811"/>
              <a:gd name="connsiteX8" fmla="*/ 2342147 w 2374231"/>
              <a:gd name="connsiteY8" fmla="*/ 401053 h 2213811"/>
              <a:gd name="connsiteX9" fmla="*/ 2165684 w 2374231"/>
              <a:gd name="connsiteY9" fmla="*/ 946485 h 2213811"/>
              <a:gd name="connsiteX10" fmla="*/ 2133600 w 2374231"/>
              <a:gd name="connsiteY10" fmla="*/ 1556085 h 2213811"/>
              <a:gd name="connsiteX11" fmla="*/ 1844842 w 2374231"/>
              <a:gd name="connsiteY11" fmla="*/ 2021306 h 2213811"/>
              <a:gd name="connsiteX12" fmla="*/ 818147 w 2374231"/>
              <a:gd name="connsiteY12" fmla="*/ 2213811 h 2213811"/>
              <a:gd name="connsiteX13" fmla="*/ 208548 w 2374231"/>
              <a:gd name="connsiteY13" fmla="*/ 2037348 h 2213811"/>
              <a:gd name="connsiteX14" fmla="*/ 0 w 2374231"/>
              <a:gd name="connsiteY14" fmla="*/ 1844843 h 2213811"/>
              <a:gd name="connsiteX15" fmla="*/ 385010 w 2374231"/>
              <a:gd name="connsiteY15" fmla="*/ 1331495 h 2213811"/>
              <a:gd name="connsiteX0" fmla="*/ 417095 w 2374231"/>
              <a:gd name="connsiteY0" fmla="*/ 1395664 h 2213811"/>
              <a:gd name="connsiteX1" fmla="*/ 866274 w 2374231"/>
              <a:gd name="connsiteY1" fmla="*/ 1716506 h 2213811"/>
              <a:gd name="connsiteX2" fmla="*/ 1459832 w 2374231"/>
              <a:gd name="connsiteY2" fmla="*/ 1636295 h 2213811"/>
              <a:gd name="connsiteX3" fmla="*/ 1636295 w 2374231"/>
              <a:gd name="connsiteY3" fmla="*/ 1074822 h 2213811"/>
              <a:gd name="connsiteX4" fmla="*/ 1700462 w 2374231"/>
              <a:gd name="connsiteY4" fmla="*/ 513348 h 2213811"/>
              <a:gd name="connsiteX5" fmla="*/ 1395663 w 2374231"/>
              <a:gd name="connsiteY5" fmla="*/ 128337 h 2213811"/>
              <a:gd name="connsiteX6" fmla="*/ 1989221 w 2374231"/>
              <a:gd name="connsiteY6" fmla="*/ 0 h 2213811"/>
              <a:gd name="connsiteX7" fmla="*/ 2374231 w 2374231"/>
              <a:gd name="connsiteY7" fmla="*/ 48127 h 2213811"/>
              <a:gd name="connsiteX8" fmla="*/ 2342147 w 2374231"/>
              <a:gd name="connsiteY8" fmla="*/ 401053 h 2213811"/>
              <a:gd name="connsiteX9" fmla="*/ 2165684 w 2374231"/>
              <a:gd name="connsiteY9" fmla="*/ 946485 h 2213811"/>
              <a:gd name="connsiteX10" fmla="*/ 2133600 w 2374231"/>
              <a:gd name="connsiteY10" fmla="*/ 1556085 h 2213811"/>
              <a:gd name="connsiteX11" fmla="*/ 1844842 w 2374231"/>
              <a:gd name="connsiteY11" fmla="*/ 2021306 h 2213811"/>
              <a:gd name="connsiteX12" fmla="*/ 818147 w 2374231"/>
              <a:gd name="connsiteY12" fmla="*/ 2213811 h 2213811"/>
              <a:gd name="connsiteX13" fmla="*/ 208548 w 2374231"/>
              <a:gd name="connsiteY13" fmla="*/ 2037348 h 2213811"/>
              <a:gd name="connsiteX14" fmla="*/ 0 w 2374231"/>
              <a:gd name="connsiteY14" fmla="*/ 1844843 h 2213811"/>
              <a:gd name="connsiteX15" fmla="*/ 385010 w 2374231"/>
              <a:gd name="connsiteY15" fmla="*/ 1331495 h 2213811"/>
              <a:gd name="connsiteX0" fmla="*/ 417095 w 2374231"/>
              <a:gd name="connsiteY0" fmla="*/ 1395664 h 2213811"/>
              <a:gd name="connsiteX1" fmla="*/ 866274 w 2374231"/>
              <a:gd name="connsiteY1" fmla="*/ 1716506 h 2213811"/>
              <a:gd name="connsiteX2" fmla="*/ 1459832 w 2374231"/>
              <a:gd name="connsiteY2" fmla="*/ 1636295 h 2213811"/>
              <a:gd name="connsiteX3" fmla="*/ 1636295 w 2374231"/>
              <a:gd name="connsiteY3" fmla="*/ 1074822 h 2213811"/>
              <a:gd name="connsiteX4" fmla="*/ 1700462 w 2374231"/>
              <a:gd name="connsiteY4" fmla="*/ 513348 h 2213811"/>
              <a:gd name="connsiteX5" fmla="*/ 1395663 w 2374231"/>
              <a:gd name="connsiteY5" fmla="*/ 128337 h 2213811"/>
              <a:gd name="connsiteX6" fmla="*/ 1989221 w 2374231"/>
              <a:gd name="connsiteY6" fmla="*/ 0 h 2213811"/>
              <a:gd name="connsiteX7" fmla="*/ 2374231 w 2374231"/>
              <a:gd name="connsiteY7" fmla="*/ 48127 h 2213811"/>
              <a:gd name="connsiteX8" fmla="*/ 2342147 w 2374231"/>
              <a:gd name="connsiteY8" fmla="*/ 401053 h 2213811"/>
              <a:gd name="connsiteX9" fmla="*/ 2165684 w 2374231"/>
              <a:gd name="connsiteY9" fmla="*/ 946485 h 2213811"/>
              <a:gd name="connsiteX10" fmla="*/ 2053389 w 2374231"/>
              <a:gd name="connsiteY10" fmla="*/ 1604211 h 2213811"/>
              <a:gd name="connsiteX11" fmla="*/ 1844842 w 2374231"/>
              <a:gd name="connsiteY11" fmla="*/ 2021306 h 2213811"/>
              <a:gd name="connsiteX12" fmla="*/ 818147 w 2374231"/>
              <a:gd name="connsiteY12" fmla="*/ 2213811 h 2213811"/>
              <a:gd name="connsiteX13" fmla="*/ 208548 w 2374231"/>
              <a:gd name="connsiteY13" fmla="*/ 2037348 h 2213811"/>
              <a:gd name="connsiteX14" fmla="*/ 0 w 2374231"/>
              <a:gd name="connsiteY14" fmla="*/ 1844843 h 2213811"/>
              <a:gd name="connsiteX15" fmla="*/ 385010 w 2374231"/>
              <a:gd name="connsiteY15" fmla="*/ 1331495 h 2213811"/>
              <a:gd name="connsiteX0" fmla="*/ 417095 w 2374231"/>
              <a:gd name="connsiteY0" fmla="*/ 1395664 h 2213811"/>
              <a:gd name="connsiteX1" fmla="*/ 866274 w 2374231"/>
              <a:gd name="connsiteY1" fmla="*/ 1716506 h 2213811"/>
              <a:gd name="connsiteX2" fmla="*/ 1459832 w 2374231"/>
              <a:gd name="connsiteY2" fmla="*/ 1636295 h 2213811"/>
              <a:gd name="connsiteX3" fmla="*/ 1636295 w 2374231"/>
              <a:gd name="connsiteY3" fmla="*/ 1074822 h 2213811"/>
              <a:gd name="connsiteX4" fmla="*/ 1700462 w 2374231"/>
              <a:gd name="connsiteY4" fmla="*/ 513348 h 2213811"/>
              <a:gd name="connsiteX5" fmla="*/ 1395663 w 2374231"/>
              <a:gd name="connsiteY5" fmla="*/ 128337 h 2213811"/>
              <a:gd name="connsiteX6" fmla="*/ 1989221 w 2374231"/>
              <a:gd name="connsiteY6" fmla="*/ 0 h 2213811"/>
              <a:gd name="connsiteX7" fmla="*/ 2374231 w 2374231"/>
              <a:gd name="connsiteY7" fmla="*/ 48127 h 2213811"/>
              <a:gd name="connsiteX8" fmla="*/ 2294020 w 2374231"/>
              <a:gd name="connsiteY8" fmla="*/ 449179 h 2213811"/>
              <a:gd name="connsiteX9" fmla="*/ 2165684 w 2374231"/>
              <a:gd name="connsiteY9" fmla="*/ 946485 h 2213811"/>
              <a:gd name="connsiteX10" fmla="*/ 2053389 w 2374231"/>
              <a:gd name="connsiteY10" fmla="*/ 1604211 h 2213811"/>
              <a:gd name="connsiteX11" fmla="*/ 1844842 w 2374231"/>
              <a:gd name="connsiteY11" fmla="*/ 2021306 h 2213811"/>
              <a:gd name="connsiteX12" fmla="*/ 818147 w 2374231"/>
              <a:gd name="connsiteY12" fmla="*/ 2213811 h 2213811"/>
              <a:gd name="connsiteX13" fmla="*/ 208548 w 2374231"/>
              <a:gd name="connsiteY13" fmla="*/ 2037348 h 2213811"/>
              <a:gd name="connsiteX14" fmla="*/ 0 w 2374231"/>
              <a:gd name="connsiteY14" fmla="*/ 1844843 h 2213811"/>
              <a:gd name="connsiteX15" fmla="*/ 385010 w 2374231"/>
              <a:gd name="connsiteY15" fmla="*/ 1331495 h 2213811"/>
              <a:gd name="connsiteX0" fmla="*/ 417095 w 2374231"/>
              <a:gd name="connsiteY0" fmla="*/ 1395664 h 2213811"/>
              <a:gd name="connsiteX1" fmla="*/ 866274 w 2374231"/>
              <a:gd name="connsiteY1" fmla="*/ 1716506 h 2213811"/>
              <a:gd name="connsiteX2" fmla="*/ 1459832 w 2374231"/>
              <a:gd name="connsiteY2" fmla="*/ 1636295 h 2213811"/>
              <a:gd name="connsiteX3" fmla="*/ 1636295 w 2374231"/>
              <a:gd name="connsiteY3" fmla="*/ 1074822 h 2213811"/>
              <a:gd name="connsiteX4" fmla="*/ 1700462 w 2374231"/>
              <a:gd name="connsiteY4" fmla="*/ 513348 h 2213811"/>
              <a:gd name="connsiteX5" fmla="*/ 1395663 w 2374231"/>
              <a:gd name="connsiteY5" fmla="*/ 128337 h 2213811"/>
              <a:gd name="connsiteX6" fmla="*/ 1989221 w 2374231"/>
              <a:gd name="connsiteY6" fmla="*/ 0 h 2213811"/>
              <a:gd name="connsiteX7" fmla="*/ 2374231 w 2374231"/>
              <a:gd name="connsiteY7" fmla="*/ 48127 h 2213811"/>
              <a:gd name="connsiteX8" fmla="*/ 2294020 w 2374231"/>
              <a:gd name="connsiteY8" fmla="*/ 449179 h 2213811"/>
              <a:gd name="connsiteX9" fmla="*/ 2165684 w 2374231"/>
              <a:gd name="connsiteY9" fmla="*/ 946485 h 2213811"/>
              <a:gd name="connsiteX10" fmla="*/ 2053389 w 2374231"/>
              <a:gd name="connsiteY10" fmla="*/ 1604211 h 2213811"/>
              <a:gd name="connsiteX11" fmla="*/ 1796715 w 2374231"/>
              <a:gd name="connsiteY11" fmla="*/ 1925054 h 2213811"/>
              <a:gd name="connsiteX12" fmla="*/ 818147 w 2374231"/>
              <a:gd name="connsiteY12" fmla="*/ 2213811 h 2213811"/>
              <a:gd name="connsiteX13" fmla="*/ 208548 w 2374231"/>
              <a:gd name="connsiteY13" fmla="*/ 2037348 h 2213811"/>
              <a:gd name="connsiteX14" fmla="*/ 0 w 2374231"/>
              <a:gd name="connsiteY14" fmla="*/ 1844843 h 2213811"/>
              <a:gd name="connsiteX15" fmla="*/ 385010 w 2374231"/>
              <a:gd name="connsiteY15" fmla="*/ 1331495 h 2213811"/>
              <a:gd name="connsiteX0" fmla="*/ 417095 w 2374231"/>
              <a:gd name="connsiteY0" fmla="*/ 1395664 h 2101516"/>
              <a:gd name="connsiteX1" fmla="*/ 866274 w 2374231"/>
              <a:gd name="connsiteY1" fmla="*/ 1716506 h 2101516"/>
              <a:gd name="connsiteX2" fmla="*/ 1459832 w 2374231"/>
              <a:gd name="connsiteY2" fmla="*/ 1636295 h 2101516"/>
              <a:gd name="connsiteX3" fmla="*/ 1636295 w 2374231"/>
              <a:gd name="connsiteY3" fmla="*/ 1074822 h 2101516"/>
              <a:gd name="connsiteX4" fmla="*/ 1700462 w 2374231"/>
              <a:gd name="connsiteY4" fmla="*/ 513348 h 2101516"/>
              <a:gd name="connsiteX5" fmla="*/ 1395663 w 2374231"/>
              <a:gd name="connsiteY5" fmla="*/ 128337 h 2101516"/>
              <a:gd name="connsiteX6" fmla="*/ 1989221 w 2374231"/>
              <a:gd name="connsiteY6" fmla="*/ 0 h 2101516"/>
              <a:gd name="connsiteX7" fmla="*/ 2374231 w 2374231"/>
              <a:gd name="connsiteY7" fmla="*/ 48127 h 2101516"/>
              <a:gd name="connsiteX8" fmla="*/ 2294020 w 2374231"/>
              <a:gd name="connsiteY8" fmla="*/ 449179 h 2101516"/>
              <a:gd name="connsiteX9" fmla="*/ 2165684 w 2374231"/>
              <a:gd name="connsiteY9" fmla="*/ 946485 h 2101516"/>
              <a:gd name="connsiteX10" fmla="*/ 2053389 w 2374231"/>
              <a:gd name="connsiteY10" fmla="*/ 1604211 h 2101516"/>
              <a:gd name="connsiteX11" fmla="*/ 1796715 w 2374231"/>
              <a:gd name="connsiteY11" fmla="*/ 1925054 h 2101516"/>
              <a:gd name="connsiteX12" fmla="*/ 946484 w 2374231"/>
              <a:gd name="connsiteY12" fmla="*/ 2101516 h 2101516"/>
              <a:gd name="connsiteX13" fmla="*/ 208548 w 2374231"/>
              <a:gd name="connsiteY13" fmla="*/ 2037348 h 2101516"/>
              <a:gd name="connsiteX14" fmla="*/ 0 w 2374231"/>
              <a:gd name="connsiteY14" fmla="*/ 1844843 h 2101516"/>
              <a:gd name="connsiteX15" fmla="*/ 385010 w 2374231"/>
              <a:gd name="connsiteY15" fmla="*/ 1331495 h 210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74231" h="2101516">
                <a:moveTo>
                  <a:pt x="417095" y="1395664"/>
                </a:moveTo>
                <a:lnTo>
                  <a:pt x="866274" y="1716506"/>
                </a:lnTo>
                <a:lnTo>
                  <a:pt x="1459832" y="1636295"/>
                </a:lnTo>
                <a:lnTo>
                  <a:pt x="1636295" y="1074822"/>
                </a:lnTo>
                <a:lnTo>
                  <a:pt x="1700462" y="513348"/>
                </a:lnTo>
                <a:lnTo>
                  <a:pt x="1395663" y="128337"/>
                </a:lnTo>
                <a:lnTo>
                  <a:pt x="1989221" y="0"/>
                </a:lnTo>
                <a:lnTo>
                  <a:pt x="2374231" y="48127"/>
                </a:lnTo>
                <a:lnTo>
                  <a:pt x="2294020" y="449179"/>
                </a:lnTo>
                <a:lnTo>
                  <a:pt x="2165684" y="946485"/>
                </a:lnTo>
                <a:lnTo>
                  <a:pt x="2053389" y="1604211"/>
                </a:lnTo>
                <a:lnTo>
                  <a:pt x="1796715" y="1925054"/>
                </a:lnTo>
                <a:lnTo>
                  <a:pt x="946484" y="2101516"/>
                </a:lnTo>
                <a:lnTo>
                  <a:pt x="208548" y="2037348"/>
                </a:lnTo>
                <a:lnTo>
                  <a:pt x="0" y="1844843"/>
                </a:lnTo>
                <a:lnTo>
                  <a:pt x="385010" y="1331495"/>
                </a:lnTo>
              </a:path>
            </a:pathLst>
          </a:custGeom>
          <a:solidFill>
            <a:srgbClr val="E5F5F7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 : forme 94">
            <a:extLst>
              <a:ext uri="{FF2B5EF4-FFF2-40B4-BE49-F238E27FC236}">
                <a16:creationId xmlns:a16="http://schemas.microsoft.com/office/drawing/2014/main" id="{825F3038-F797-4F36-9A3A-1F314D7FC85A}"/>
              </a:ext>
            </a:extLst>
          </p:cNvPr>
          <p:cNvSpPr/>
          <p:nvPr/>
        </p:nvSpPr>
        <p:spPr>
          <a:xfrm>
            <a:off x="705852" y="3176338"/>
            <a:ext cx="3465095" cy="3352801"/>
          </a:xfrm>
          <a:custGeom>
            <a:avLst/>
            <a:gdLst>
              <a:gd name="connsiteX0" fmla="*/ 0 w 3737810"/>
              <a:gd name="connsiteY0" fmla="*/ 320842 h 3769895"/>
              <a:gd name="connsiteX1" fmla="*/ 48126 w 3737810"/>
              <a:gd name="connsiteY1" fmla="*/ 1507958 h 3769895"/>
              <a:gd name="connsiteX2" fmla="*/ 112295 w 3737810"/>
              <a:gd name="connsiteY2" fmla="*/ 1957137 h 3769895"/>
              <a:gd name="connsiteX3" fmla="*/ 561474 w 3737810"/>
              <a:gd name="connsiteY3" fmla="*/ 2310063 h 3769895"/>
              <a:gd name="connsiteX4" fmla="*/ 1010652 w 3737810"/>
              <a:gd name="connsiteY4" fmla="*/ 2630905 h 3769895"/>
              <a:gd name="connsiteX5" fmla="*/ 1379621 w 3737810"/>
              <a:gd name="connsiteY5" fmla="*/ 2823411 h 3769895"/>
              <a:gd name="connsiteX6" fmla="*/ 1427747 w 3737810"/>
              <a:gd name="connsiteY6" fmla="*/ 3064042 h 3769895"/>
              <a:gd name="connsiteX7" fmla="*/ 1892968 w 3737810"/>
              <a:gd name="connsiteY7" fmla="*/ 3416968 h 3769895"/>
              <a:gd name="connsiteX8" fmla="*/ 2261937 w 3737810"/>
              <a:gd name="connsiteY8" fmla="*/ 3641558 h 3769895"/>
              <a:gd name="connsiteX9" fmla="*/ 2967789 w 3737810"/>
              <a:gd name="connsiteY9" fmla="*/ 3769895 h 3769895"/>
              <a:gd name="connsiteX10" fmla="*/ 3529263 w 3737810"/>
              <a:gd name="connsiteY10" fmla="*/ 3769895 h 3769895"/>
              <a:gd name="connsiteX11" fmla="*/ 3737810 w 3737810"/>
              <a:gd name="connsiteY11" fmla="*/ 3192379 h 3769895"/>
              <a:gd name="connsiteX12" fmla="*/ 3272589 w 3737810"/>
              <a:gd name="connsiteY12" fmla="*/ 2951747 h 3769895"/>
              <a:gd name="connsiteX13" fmla="*/ 2871537 w 3737810"/>
              <a:gd name="connsiteY13" fmla="*/ 2598821 h 3769895"/>
              <a:gd name="connsiteX14" fmla="*/ 2614863 w 3737810"/>
              <a:gd name="connsiteY14" fmla="*/ 2181726 h 3769895"/>
              <a:gd name="connsiteX15" fmla="*/ 2165684 w 3737810"/>
              <a:gd name="connsiteY15" fmla="*/ 1860884 h 3769895"/>
              <a:gd name="connsiteX16" fmla="*/ 1941095 w 3737810"/>
              <a:gd name="connsiteY16" fmla="*/ 1668379 h 3769895"/>
              <a:gd name="connsiteX17" fmla="*/ 1700463 w 3737810"/>
              <a:gd name="connsiteY17" fmla="*/ 1363579 h 3769895"/>
              <a:gd name="connsiteX18" fmla="*/ 1732547 w 3737810"/>
              <a:gd name="connsiteY18" fmla="*/ 930442 h 3769895"/>
              <a:gd name="connsiteX19" fmla="*/ 1732547 w 3737810"/>
              <a:gd name="connsiteY19" fmla="*/ 593558 h 3769895"/>
              <a:gd name="connsiteX20" fmla="*/ 1684421 w 3737810"/>
              <a:gd name="connsiteY20" fmla="*/ 192505 h 3769895"/>
              <a:gd name="connsiteX21" fmla="*/ 1524000 w 3737810"/>
              <a:gd name="connsiteY21" fmla="*/ 0 h 3769895"/>
              <a:gd name="connsiteX22" fmla="*/ 112295 w 3737810"/>
              <a:gd name="connsiteY22" fmla="*/ 0 h 3769895"/>
              <a:gd name="connsiteX23" fmla="*/ 0 w 3737810"/>
              <a:gd name="connsiteY23" fmla="*/ 320842 h 3769895"/>
              <a:gd name="connsiteX0" fmla="*/ 224589 w 3689684"/>
              <a:gd name="connsiteY0" fmla="*/ 368968 h 3769895"/>
              <a:gd name="connsiteX1" fmla="*/ 0 w 3689684"/>
              <a:gd name="connsiteY1" fmla="*/ 1507958 h 3769895"/>
              <a:gd name="connsiteX2" fmla="*/ 64169 w 3689684"/>
              <a:gd name="connsiteY2" fmla="*/ 1957137 h 3769895"/>
              <a:gd name="connsiteX3" fmla="*/ 513348 w 3689684"/>
              <a:gd name="connsiteY3" fmla="*/ 2310063 h 3769895"/>
              <a:gd name="connsiteX4" fmla="*/ 962526 w 3689684"/>
              <a:gd name="connsiteY4" fmla="*/ 2630905 h 3769895"/>
              <a:gd name="connsiteX5" fmla="*/ 1331495 w 3689684"/>
              <a:gd name="connsiteY5" fmla="*/ 2823411 h 3769895"/>
              <a:gd name="connsiteX6" fmla="*/ 1379621 w 3689684"/>
              <a:gd name="connsiteY6" fmla="*/ 3064042 h 3769895"/>
              <a:gd name="connsiteX7" fmla="*/ 1844842 w 3689684"/>
              <a:gd name="connsiteY7" fmla="*/ 3416968 h 3769895"/>
              <a:gd name="connsiteX8" fmla="*/ 2213811 w 3689684"/>
              <a:gd name="connsiteY8" fmla="*/ 3641558 h 3769895"/>
              <a:gd name="connsiteX9" fmla="*/ 2919663 w 3689684"/>
              <a:gd name="connsiteY9" fmla="*/ 3769895 h 3769895"/>
              <a:gd name="connsiteX10" fmla="*/ 3481137 w 3689684"/>
              <a:gd name="connsiteY10" fmla="*/ 3769895 h 3769895"/>
              <a:gd name="connsiteX11" fmla="*/ 3689684 w 3689684"/>
              <a:gd name="connsiteY11" fmla="*/ 3192379 h 3769895"/>
              <a:gd name="connsiteX12" fmla="*/ 3224463 w 3689684"/>
              <a:gd name="connsiteY12" fmla="*/ 2951747 h 3769895"/>
              <a:gd name="connsiteX13" fmla="*/ 2823411 w 3689684"/>
              <a:gd name="connsiteY13" fmla="*/ 2598821 h 3769895"/>
              <a:gd name="connsiteX14" fmla="*/ 2566737 w 3689684"/>
              <a:gd name="connsiteY14" fmla="*/ 2181726 h 3769895"/>
              <a:gd name="connsiteX15" fmla="*/ 2117558 w 3689684"/>
              <a:gd name="connsiteY15" fmla="*/ 1860884 h 3769895"/>
              <a:gd name="connsiteX16" fmla="*/ 1892969 w 3689684"/>
              <a:gd name="connsiteY16" fmla="*/ 1668379 h 3769895"/>
              <a:gd name="connsiteX17" fmla="*/ 1652337 w 3689684"/>
              <a:gd name="connsiteY17" fmla="*/ 1363579 h 3769895"/>
              <a:gd name="connsiteX18" fmla="*/ 1684421 w 3689684"/>
              <a:gd name="connsiteY18" fmla="*/ 930442 h 3769895"/>
              <a:gd name="connsiteX19" fmla="*/ 1684421 w 3689684"/>
              <a:gd name="connsiteY19" fmla="*/ 593558 h 3769895"/>
              <a:gd name="connsiteX20" fmla="*/ 1636295 w 3689684"/>
              <a:gd name="connsiteY20" fmla="*/ 192505 h 3769895"/>
              <a:gd name="connsiteX21" fmla="*/ 1475874 w 3689684"/>
              <a:gd name="connsiteY21" fmla="*/ 0 h 3769895"/>
              <a:gd name="connsiteX22" fmla="*/ 64169 w 3689684"/>
              <a:gd name="connsiteY22" fmla="*/ 0 h 3769895"/>
              <a:gd name="connsiteX23" fmla="*/ 224589 w 3689684"/>
              <a:gd name="connsiteY23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0 w 3625515"/>
              <a:gd name="connsiteY2" fmla="*/ 1957137 h 3769895"/>
              <a:gd name="connsiteX3" fmla="*/ 449179 w 3625515"/>
              <a:gd name="connsiteY3" fmla="*/ 2310063 h 3769895"/>
              <a:gd name="connsiteX4" fmla="*/ 898357 w 3625515"/>
              <a:gd name="connsiteY4" fmla="*/ 2630905 h 3769895"/>
              <a:gd name="connsiteX5" fmla="*/ 1267326 w 3625515"/>
              <a:gd name="connsiteY5" fmla="*/ 2823411 h 3769895"/>
              <a:gd name="connsiteX6" fmla="*/ 1315452 w 3625515"/>
              <a:gd name="connsiteY6" fmla="*/ 3064042 h 3769895"/>
              <a:gd name="connsiteX7" fmla="*/ 1780673 w 3625515"/>
              <a:gd name="connsiteY7" fmla="*/ 3416968 h 3769895"/>
              <a:gd name="connsiteX8" fmla="*/ 2149642 w 3625515"/>
              <a:gd name="connsiteY8" fmla="*/ 3641558 h 3769895"/>
              <a:gd name="connsiteX9" fmla="*/ 2855494 w 3625515"/>
              <a:gd name="connsiteY9" fmla="*/ 3769895 h 3769895"/>
              <a:gd name="connsiteX10" fmla="*/ 3416968 w 3625515"/>
              <a:gd name="connsiteY10" fmla="*/ 3769895 h 3769895"/>
              <a:gd name="connsiteX11" fmla="*/ 3625515 w 3625515"/>
              <a:gd name="connsiteY11" fmla="*/ 3192379 h 3769895"/>
              <a:gd name="connsiteX12" fmla="*/ 3160294 w 3625515"/>
              <a:gd name="connsiteY12" fmla="*/ 2951747 h 3769895"/>
              <a:gd name="connsiteX13" fmla="*/ 2759242 w 3625515"/>
              <a:gd name="connsiteY13" fmla="*/ 2598821 h 3769895"/>
              <a:gd name="connsiteX14" fmla="*/ 2502568 w 3625515"/>
              <a:gd name="connsiteY14" fmla="*/ 2181726 h 3769895"/>
              <a:gd name="connsiteX15" fmla="*/ 2053389 w 3625515"/>
              <a:gd name="connsiteY15" fmla="*/ 1860884 h 3769895"/>
              <a:gd name="connsiteX16" fmla="*/ 1828800 w 3625515"/>
              <a:gd name="connsiteY16" fmla="*/ 1668379 h 3769895"/>
              <a:gd name="connsiteX17" fmla="*/ 1588168 w 3625515"/>
              <a:gd name="connsiteY17" fmla="*/ 1363579 h 3769895"/>
              <a:gd name="connsiteX18" fmla="*/ 1620252 w 3625515"/>
              <a:gd name="connsiteY18" fmla="*/ 930442 h 3769895"/>
              <a:gd name="connsiteX19" fmla="*/ 1620252 w 3625515"/>
              <a:gd name="connsiteY19" fmla="*/ 593558 h 3769895"/>
              <a:gd name="connsiteX20" fmla="*/ 1572126 w 3625515"/>
              <a:gd name="connsiteY20" fmla="*/ 192505 h 3769895"/>
              <a:gd name="connsiteX21" fmla="*/ 1411705 w 3625515"/>
              <a:gd name="connsiteY21" fmla="*/ 0 h 3769895"/>
              <a:gd name="connsiteX22" fmla="*/ 0 w 3625515"/>
              <a:gd name="connsiteY22" fmla="*/ 0 h 3769895"/>
              <a:gd name="connsiteX23" fmla="*/ 160420 w 3625515"/>
              <a:gd name="connsiteY23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449179 w 3625515"/>
              <a:gd name="connsiteY3" fmla="*/ 2310063 h 3769895"/>
              <a:gd name="connsiteX4" fmla="*/ 898357 w 3625515"/>
              <a:gd name="connsiteY4" fmla="*/ 2630905 h 3769895"/>
              <a:gd name="connsiteX5" fmla="*/ 1267326 w 3625515"/>
              <a:gd name="connsiteY5" fmla="*/ 2823411 h 3769895"/>
              <a:gd name="connsiteX6" fmla="*/ 1315452 w 3625515"/>
              <a:gd name="connsiteY6" fmla="*/ 3064042 h 3769895"/>
              <a:gd name="connsiteX7" fmla="*/ 1780673 w 3625515"/>
              <a:gd name="connsiteY7" fmla="*/ 3416968 h 3769895"/>
              <a:gd name="connsiteX8" fmla="*/ 2149642 w 3625515"/>
              <a:gd name="connsiteY8" fmla="*/ 3641558 h 3769895"/>
              <a:gd name="connsiteX9" fmla="*/ 2855494 w 3625515"/>
              <a:gd name="connsiteY9" fmla="*/ 3769895 h 3769895"/>
              <a:gd name="connsiteX10" fmla="*/ 3416968 w 3625515"/>
              <a:gd name="connsiteY10" fmla="*/ 3769895 h 3769895"/>
              <a:gd name="connsiteX11" fmla="*/ 3625515 w 3625515"/>
              <a:gd name="connsiteY11" fmla="*/ 3192379 h 3769895"/>
              <a:gd name="connsiteX12" fmla="*/ 3160294 w 3625515"/>
              <a:gd name="connsiteY12" fmla="*/ 2951747 h 3769895"/>
              <a:gd name="connsiteX13" fmla="*/ 2759242 w 3625515"/>
              <a:gd name="connsiteY13" fmla="*/ 2598821 h 3769895"/>
              <a:gd name="connsiteX14" fmla="*/ 2502568 w 3625515"/>
              <a:gd name="connsiteY14" fmla="*/ 2181726 h 3769895"/>
              <a:gd name="connsiteX15" fmla="*/ 2053389 w 3625515"/>
              <a:gd name="connsiteY15" fmla="*/ 1860884 h 3769895"/>
              <a:gd name="connsiteX16" fmla="*/ 1828800 w 3625515"/>
              <a:gd name="connsiteY16" fmla="*/ 1668379 h 3769895"/>
              <a:gd name="connsiteX17" fmla="*/ 1588168 w 3625515"/>
              <a:gd name="connsiteY17" fmla="*/ 1363579 h 3769895"/>
              <a:gd name="connsiteX18" fmla="*/ 1620252 w 3625515"/>
              <a:gd name="connsiteY18" fmla="*/ 930442 h 3769895"/>
              <a:gd name="connsiteX19" fmla="*/ 1620252 w 3625515"/>
              <a:gd name="connsiteY19" fmla="*/ 593558 h 3769895"/>
              <a:gd name="connsiteX20" fmla="*/ 1572126 w 3625515"/>
              <a:gd name="connsiteY20" fmla="*/ 192505 h 3769895"/>
              <a:gd name="connsiteX21" fmla="*/ 1411705 w 3625515"/>
              <a:gd name="connsiteY21" fmla="*/ 0 h 3769895"/>
              <a:gd name="connsiteX22" fmla="*/ 0 w 3625515"/>
              <a:gd name="connsiteY22" fmla="*/ 0 h 3769895"/>
              <a:gd name="connsiteX23" fmla="*/ 160420 w 3625515"/>
              <a:gd name="connsiteY23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898357 w 3625515"/>
              <a:gd name="connsiteY4" fmla="*/ 2630905 h 3769895"/>
              <a:gd name="connsiteX5" fmla="*/ 1267326 w 3625515"/>
              <a:gd name="connsiteY5" fmla="*/ 2823411 h 3769895"/>
              <a:gd name="connsiteX6" fmla="*/ 1315452 w 3625515"/>
              <a:gd name="connsiteY6" fmla="*/ 3064042 h 3769895"/>
              <a:gd name="connsiteX7" fmla="*/ 1780673 w 3625515"/>
              <a:gd name="connsiteY7" fmla="*/ 3416968 h 3769895"/>
              <a:gd name="connsiteX8" fmla="*/ 2149642 w 3625515"/>
              <a:gd name="connsiteY8" fmla="*/ 3641558 h 3769895"/>
              <a:gd name="connsiteX9" fmla="*/ 2855494 w 3625515"/>
              <a:gd name="connsiteY9" fmla="*/ 3769895 h 3769895"/>
              <a:gd name="connsiteX10" fmla="*/ 3416968 w 3625515"/>
              <a:gd name="connsiteY10" fmla="*/ 3769895 h 3769895"/>
              <a:gd name="connsiteX11" fmla="*/ 3625515 w 3625515"/>
              <a:gd name="connsiteY11" fmla="*/ 3192379 h 3769895"/>
              <a:gd name="connsiteX12" fmla="*/ 3160294 w 3625515"/>
              <a:gd name="connsiteY12" fmla="*/ 2951747 h 3769895"/>
              <a:gd name="connsiteX13" fmla="*/ 2759242 w 3625515"/>
              <a:gd name="connsiteY13" fmla="*/ 2598821 h 3769895"/>
              <a:gd name="connsiteX14" fmla="*/ 2502568 w 3625515"/>
              <a:gd name="connsiteY14" fmla="*/ 2181726 h 3769895"/>
              <a:gd name="connsiteX15" fmla="*/ 2053389 w 3625515"/>
              <a:gd name="connsiteY15" fmla="*/ 1860884 h 3769895"/>
              <a:gd name="connsiteX16" fmla="*/ 1828800 w 3625515"/>
              <a:gd name="connsiteY16" fmla="*/ 1668379 h 3769895"/>
              <a:gd name="connsiteX17" fmla="*/ 1588168 w 3625515"/>
              <a:gd name="connsiteY17" fmla="*/ 1363579 h 3769895"/>
              <a:gd name="connsiteX18" fmla="*/ 1620252 w 3625515"/>
              <a:gd name="connsiteY18" fmla="*/ 930442 h 3769895"/>
              <a:gd name="connsiteX19" fmla="*/ 1620252 w 3625515"/>
              <a:gd name="connsiteY19" fmla="*/ 593558 h 3769895"/>
              <a:gd name="connsiteX20" fmla="*/ 1572126 w 3625515"/>
              <a:gd name="connsiteY20" fmla="*/ 192505 h 3769895"/>
              <a:gd name="connsiteX21" fmla="*/ 1411705 w 3625515"/>
              <a:gd name="connsiteY21" fmla="*/ 0 h 3769895"/>
              <a:gd name="connsiteX22" fmla="*/ 0 w 3625515"/>
              <a:gd name="connsiteY22" fmla="*/ 0 h 3769895"/>
              <a:gd name="connsiteX23" fmla="*/ 160420 w 3625515"/>
              <a:gd name="connsiteY23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235242 w 3625515"/>
              <a:gd name="connsiteY4" fmla="*/ 2502568 h 3769895"/>
              <a:gd name="connsiteX5" fmla="*/ 1267326 w 3625515"/>
              <a:gd name="connsiteY5" fmla="*/ 2823411 h 3769895"/>
              <a:gd name="connsiteX6" fmla="*/ 1315452 w 3625515"/>
              <a:gd name="connsiteY6" fmla="*/ 3064042 h 3769895"/>
              <a:gd name="connsiteX7" fmla="*/ 1780673 w 3625515"/>
              <a:gd name="connsiteY7" fmla="*/ 3416968 h 3769895"/>
              <a:gd name="connsiteX8" fmla="*/ 2149642 w 3625515"/>
              <a:gd name="connsiteY8" fmla="*/ 3641558 h 3769895"/>
              <a:gd name="connsiteX9" fmla="*/ 2855494 w 3625515"/>
              <a:gd name="connsiteY9" fmla="*/ 3769895 h 3769895"/>
              <a:gd name="connsiteX10" fmla="*/ 3416968 w 3625515"/>
              <a:gd name="connsiteY10" fmla="*/ 3769895 h 3769895"/>
              <a:gd name="connsiteX11" fmla="*/ 3625515 w 3625515"/>
              <a:gd name="connsiteY11" fmla="*/ 3192379 h 3769895"/>
              <a:gd name="connsiteX12" fmla="*/ 3160294 w 3625515"/>
              <a:gd name="connsiteY12" fmla="*/ 2951747 h 3769895"/>
              <a:gd name="connsiteX13" fmla="*/ 2759242 w 3625515"/>
              <a:gd name="connsiteY13" fmla="*/ 2598821 h 3769895"/>
              <a:gd name="connsiteX14" fmla="*/ 2502568 w 3625515"/>
              <a:gd name="connsiteY14" fmla="*/ 2181726 h 3769895"/>
              <a:gd name="connsiteX15" fmla="*/ 2053389 w 3625515"/>
              <a:gd name="connsiteY15" fmla="*/ 1860884 h 3769895"/>
              <a:gd name="connsiteX16" fmla="*/ 1828800 w 3625515"/>
              <a:gd name="connsiteY16" fmla="*/ 1668379 h 3769895"/>
              <a:gd name="connsiteX17" fmla="*/ 1588168 w 3625515"/>
              <a:gd name="connsiteY17" fmla="*/ 1363579 h 3769895"/>
              <a:gd name="connsiteX18" fmla="*/ 1620252 w 3625515"/>
              <a:gd name="connsiteY18" fmla="*/ 930442 h 3769895"/>
              <a:gd name="connsiteX19" fmla="*/ 1620252 w 3625515"/>
              <a:gd name="connsiteY19" fmla="*/ 593558 h 3769895"/>
              <a:gd name="connsiteX20" fmla="*/ 1572126 w 3625515"/>
              <a:gd name="connsiteY20" fmla="*/ 192505 h 3769895"/>
              <a:gd name="connsiteX21" fmla="*/ 1411705 w 3625515"/>
              <a:gd name="connsiteY21" fmla="*/ 0 h 3769895"/>
              <a:gd name="connsiteX22" fmla="*/ 0 w 3625515"/>
              <a:gd name="connsiteY22" fmla="*/ 0 h 3769895"/>
              <a:gd name="connsiteX23" fmla="*/ 160420 w 3625515"/>
              <a:gd name="connsiteY23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235242 w 3625515"/>
              <a:gd name="connsiteY4" fmla="*/ 2502568 h 3769895"/>
              <a:gd name="connsiteX5" fmla="*/ 1507957 w 3625515"/>
              <a:gd name="connsiteY5" fmla="*/ 2823411 h 3769895"/>
              <a:gd name="connsiteX6" fmla="*/ 1315452 w 3625515"/>
              <a:gd name="connsiteY6" fmla="*/ 3064042 h 3769895"/>
              <a:gd name="connsiteX7" fmla="*/ 1780673 w 3625515"/>
              <a:gd name="connsiteY7" fmla="*/ 3416968 h 3769895"/>
              <a:gd name="connsiteX8" fmla="*/ 2149642 w 3625515"/>
              <a:gd name="connsiteY8" fmla="*/ 3641558 h 3769895"/>
              <a:gd name="connsiteX9" fmla="*/ 2855494 w 3625515"/>
              <a:gd name="connsiteY9" fmla="*/ 3769895 h 3769895"/>
              <a:gd name="connsiteX10" fmla="*/ 3416968 w 3625515"/>
              <a:gd name="connsiteY10" fmla="*/ 3769895 h 3769895"/>
              <a:gd name="connsiteX11" fmla="*/ 3625515 w 3625515"/>
              <a:gd name="connsiteY11" fmla="*/ 3192379 h 3769895"/>
              <a:gd name="connsiteX12" fmla="*/ 3160294 w 3625515"/>
              <a:gd name="connsiteY12" fmla="*/ 2951747 h 3769895"/>
              <a:gd name="connsiteX13" fmla="*/ 2759242 w 3625515"/>
              <a:gd name="connsiteY13" fmla="*/ 2598821 h 3769895"/>
              <a:gd name="connsiteX14" fmla="*/ 2502568 w 3625515"/>
              <a:gd name="connsiteY14" fmla="*/ 2181726 h 3769895"/>
              <a:gd name="connsiteX15" fmla="*/ 2053389 w 3625515"/>
              <a:gd name="connsiteY15" fmla="*/ 1860884 h 3769895"/>
              <a:gd name="connsiteX16" fmla="*/ 1828800 w 3625515"/>
              <a:gd name="connsiteY16" fmla="*/ 1668379 h 3769895"/>
              <a:gd name="connsiteX17" fmla="*/ 1588168 w 3625515"/>
              <a:gd name="connsiteY17" fmla="*/ 1363579 h 3769895"/>
              <a:gd name="connsiteX18" fmla="*/ 1620252 w 3625515"/>
              <a:gd name="connsiteY18" fmla="*/ 930442 h 3769895"/>
              <a:gd name="connsiteX19" fmla="*/ 1620252 w 3625515"/>
              <a:gd name="connsiteY19" fmla="*/ 593558 h 3769895"/>
              <a:gd name="connsiteX20" fmla="*/ 1572126 w 3625515"/>
              <a:gd name="connsiteY20" fmla="*/ 192505 h 3769895"/>
              <a:gd name="connsiteX21" fmla="*/ 1411705 w 3625515"/>
              <a:gd name="connsiteY21" fmla="*/ 0 h 3769895"/>
              <a:gd name="connsiteX22" fmla="*/ 0 w 3625515"/>
              <a:gd name="connsiteY22" fmla="*/ 0 h 3769895"/>
              <a:gd name="connsiteX23" fmla="*/ 160420 w 3625515"/>
              <a:gd name="connsiteY23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235242 w 3625515"/>
              <a:gd name="connsiteY4" fmla="*/ 2502568 h 3769895"/>
              <a:gd name="connsiteX5" fmla="*/ 1507957 w 3625515"/>
              <a:gd name="connsiteY5" fmla="*/ 2823411 h 3769895"/>
              <a:gd name="connsiteX6" fmla="*/ 1700463 w 3625515"/>
              <a:gd name="connsiteY6" fmla="*/ 3048000 h 3769895"/>
              <a:gd name="connsiteX7" fmla="*/ 1780673 w 3625515"/>
              <a:gd name="connsiteY7" fmla="*/ 3416968 h 3769895"/>
              <a:gd name="connsiteX8" fmla="*/ 2149642 w 3625515"/>
              <a:gd name="connsiteY8" fmla="*/ 3641558 h 3769895"/>
              <a:gd name="connsiteX9" fmla="*/ 2855494 w 3625515"/>
              <a:gd name="connsiteY9" fmla="*/ 3769895 h 3769895"/>
              <a:gd name="connsiteX10" fmla="*/ 3416968 w 3625515"/>
              <a:gd name="connsiteY10" fmla="*/ 3769895 h 3769895"/>
              <a:gd name="connsiteX11" fmla="*/ 3625515 w 3625515"/>
              <a:gd name="connsiteY11" fmla="*/ 3192379 h 3769895"/>
              <a:gd name="connsiteX12" fmla="*/ 3160294 w 3625515"/>
              <a:gd name="connsiteY12" fmla="*/ 2951747 h 3769895"/>
              <a:gd name="connsiteX13" fmla="*/ 2759242 w 3625515"/>
              <a:gd name="connsiteY13" fmla="*/ 2598821 h 3769895"/>
              <a:gd name="connsiteX14" fmla="*/ 2502568 w 3625515"/>
              <a:gd name="connsiteY14" fmla="*/ 2181726 h 3769895"/>
              <a:gd name="connsiteX15" fmla="*/ 2053389 w 3625515"/>
              <a:gd name="connsiteY15" fmla="*/ 1860884 h 3769895"/>
              <a:gd name="connsiteX16" fmla="*/ 1828800 w 3625515"/>
              <a:gd name="connsiteY16" fmla="*/ 1668379 h 3769895"/>
              <a:gd name="connsiteX17" fmla="*/ 1588168 w 3625515"/>
              <a:gd name="connsiteY17" fmla="*/ 1363579 h 3769895"/>
              <a:gd name="connsiteX18" fmla="*/ 1620252 w 3625515"/>
              <a:gd name="connsiteY18" fmla="*/ 930442 h 3769895"/>
              <a:gd name="connsiteX19" fmla="*/ 1620252 w 3625515"/>
              <a:gd name="connsiteY19" fmla="*/ 593558 h 3769895"/>
              <a:gd name="connsiteX20" fmla="*/ 1572126 w 3625515"/>
              <a:gd name="connsiteY20" fmla="*/ 192505 h 3769895"/>
              <a:gd name="connsiteX21" fmla="*/ 1411705 w 3625515"/>
              <a:gd name="connsiteY21" fmla="*/ 0 h 3769895"/>
              <a:gd name="connsiteX22" fmla="*/ 0 w 3625515"/>
              <a:gd name="connsiteY22" fmla="*/ 0 h 3769895"/>
              <a:gd name="connsiteX23" fmla="*/ 160420 w 3625515"/>
              <a:gd name="connsiteY23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235242 w 3625515"/>
              <a:gd name="connsiteY4" fmla="*/ 2502568 h 3769895"/>
              <a:gd name="connsiteX5" fmla="*/ 1507957 w 3625515"/>
              <a:gd name="connsiteY5" fmla="*/ 2823411 h 3769895"/>
              <a:gd name="connsiteX6" fmla="*/ 1780673 w 3625515"/>
              <a:gd name="connsiteY6" fmla="*/ 3416968 h 3769895"/>
              <a:gd name="connsiteX7" fmla="*/ 2149642 w 3625515"/>
              <a:gd name="connsiteY7" fmla="*/ 3641558 h 3769895"/>
              <a:gd name="connsiteX8" fmla="*/ 2855494 w 3625515"/>
              <a:gd name="connsiteY8" fmla="*/ 3769895 h 3769895"/>
              <a:gd name="connsiteX9" fmla="*/ 3416968 w 3625515"/>
              <a:gd name="connsiteY9" fmla="*/ 3769895 h 3769895"/>
              <a:gd name="connsiteX10" fmla="*/ 3625515 w 3625515"/>
              <a:gd name="connsiteY10" fmla="*/ 3192379 h 3769895"/>
              <a:gd name="connsiteX11" fmla="*/ 3160294 w 3625515"/>
              <a:gd name="connsiteY11" fmla="*/ 2951747 h 3769895"/>
              <a:gd name="connsiteX12" fmla="*/ 2759242 w 3625515"/>
              <a:gd name="connsiteY12" fmla="*/ 2598821 h 3769895"/>
              <a:gd name="connsiteX13" fmla="*/ 2502568 w 3625515"/>
              <a:gd name="connsiteY13" fmla="*/ 2181726 h 3769895"/>
              <a:gd name="connsiteX14" fmla="*/ 2053389 w 3625515"/>
              <a:gd name="connsiteY14" fmla="*/ 1860884 h 3769895"/>
              <a:gd name="connsiteX15" fmla="*/ 1828800 w 3625515"/>
              <a:gd name="connsiteY15" fmla="*/ 1668379 h 3769895"/>
              <a:gd name="connsiteX16" fmla="*/ 1588168 w 3625515"/>
              <a:gd name="connsiteY16" fmla="*/ 1363579 h 3769895"/>
              <a:gd name="connsiteX17" fmla="*/ 1620252 w 3625515"/>
              <a:gd name="connsiteY17" fmla="*/ 930442 h 3769895"/>
              <a:gd name="connsiteX18" fmla="*/ 1620252 w 3625515"/>
              <a:gd name="connsiteY18" fmla="*/ 593558 h 3769895"/>
              <a:gd name="connsiteX19" fmla="*/ 1572126 w 3625515"/>
              <a:gd name="connsiteY19" fmla="*/ 192505 h 3769895"/>
              <a:gd name="connsiteX20" fmla="*/ 1411705 w 3625515"/>
              <a:gd name="connsiteY20" fmla="*/ 0 h 3769895"/>
              <a:gd name="connsiteX21" fmla="*/ 0 w 3625515"/>
              <a:gd name="connsiteY21" fmla="*/ 0 h 3769895"/>
              <a:gd name="connsiteX22" fmla="*/ 160420 w 3625515"/>
              <a:gd name="connsiteY22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507957 w 3625515"/>
              <a:gd name="connsiteY4" fmla="*/ 2823411 h 3769895"/>
              <a:gd name="connsiteX5" fmla="*/ 1780673 w 3625515"/>
              <a:gd name="connsiteY5" fmla="*/ 3416968 h 3769895"/>
              <a:gd name="connsiteX6" fmla="*/ 2149642 w 3625515"/>
              <a:gd name="connsiteY6" fmla="*/ 3641558 h 3769895"/>
              <a:gd name="connsiteX7" fmla="*/ 2855494 w 3625515"/>
              <a:gd name="connsiteY7" fmla="*/ 3769895 h 3769895"/>
              <a:gd name="connsiteX8" fmla="*/ 3416968 w 3625515"/>
              <a:gd name="connsiteY8" fmla="*/ 3769895 h 3769895"/>
              <a:gd name="connsiteX9" fmla="*/ 3625515 w 3625515"/>
              <a:gd name="connsiteY9" fmla="*/ 3192379 h 3769895"/>
              <a:gd name="connsiteX10" fmla="*/ 3160294 w 3625515"/>
              <a:gd name="connsiteY10" fmla="*/ 2951747 h 3769895"/>
              <a:gd name="connsiteX11" fmla="*/ 2759242 w 3625515"/>
              <a:gd name="connsiteY11" fmla="*/ 2598821 h 3769895"/>
              <a:gd name="connsiteX12" fmla="*/ 2502568 w 3625515"/>
              <a:gd name="connsiteY12" fmla="*/ 2181726 h 3769895"/>
              <a:gd name="connsiteX13" fmla="*/ 2053389 w 3625515"/>
              <a:gd name="connsiteY13" fmla="*/ 1860884 h 3769895"/>
              <a:gd name="connsiteX14" fmla="*/ 1828800 w 3625515"/>
              <a:gd name="connsiteY14" fmla="*/ 1668379 h 3769895"/>
              <a:gd name="connsiteX15" fmla="*/ 1588168 w 3625515"/>
              <a:gd name="connsiteY15" fmla="*/ 1363579 h 3769895"/>
              <a:gd name="connsiteX16" fmla="*/ 1620252 w 3625515"/>
              <a:gd name="connsiteY16" fmla="*/ 930442 h 3769895"/>
              <a:gd name="connsiteX17" fmla="*/ 1620252 w 3625515"/>
              <a:gd name="connsiteY17" fmla="*/ 593558 h 3769895"/>
              <a:gd name="connsiteX18" fmla="*/ 1572126 w 3625515"/>
              <a:gd name="connsiteY18" fmla="*/ 192505 h 3769895"/>
              <a:gd name="connsiteX19" fmla="*/ 1411705 w 3625515"/>
              <a:gd name="connsiteY19" fmla="*/ 0 h 3769895"/>
              <a:gd name="connsiteX20" fmla="*/ 0 w 3625515"/>
              <a:gd name="connsiteY20" fmla="*/ 0 h 3769895"/>
              <a:gd name="connsiteX21" fmla="*/ 160420 w 3625515"/>
              <a:gd name="connsiteY21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507957 w 3625515"/>
              <a:gd name="connsiteY4" fmla="*/ 2823411 h 3769895"/>
              <a:gd name="connsiteX5" fmla="*/ 1941094 w 3625515"/>
              <a:gd name="connsiteY5" fmla="*/ 3336758 h 3769895"/>
              <a:gd name="connsiteX6" fmla="*/ 2149642 w 3625515"/>
              <a:gd name="connsiteY6" fmla="*/ 3641558 h 3769895"/>
              <a:gd name="connsiteX7" fmla="*/ 2855494 w 3625515"/>
              <a:gd name="connsiteY7" fmla="*/ 3769895 h 3769895"/>
              <a:gd name="connsiteX8" fmla="*/ 3416968 w 3625515"/>
              <a:gd name="connsiteY8" fmla="*/ 3769895 h 3769895"/>
              <a:gd name="connsiteX9" fmla="*/ 3625515 w 3625515"/>
              <a:gd name="connsiteY9" fmla="*/ 3192379 h 3769895"/>
              <a:gd name="connsiteX10" fmla="*/ 3160294 w 3625515"/>
              <a:gd name="connsiteY10" fmla="*/ 2951747 h 3769895"/>
              <a:gd name="connsiteX11" fmla="*/ 2759242 w 3625515"/>
              <a:gd name="connsiteY11" fmla="*/ 2598821 h 3769895"/>
              <a:gd name="connsiteX12" fmla="*/ 2502568 w 3625515"/>
              <a:gd name="connsiteY12" fmla="*/ 2181726 h 3769895"/>
              <a:gd name="connsiteX13" fmla="*/ 2053389 w 3625515"/>
              <a:gd name="connsiteY13" fmla="*/ 1860884 h 3769895"/>
              <a:gd name="connsiteX14" fmla="*/ 1828800 w 3625515"/>
              <a:gd name="connsiteY14" fmla="*/ 1668379 h 3769895"/>
              <a:gd name="connsiteX15" fmla="*/ 1588168 w 3625515"/>
              <a:gd name="connsiteY15" fmla="*/ 1363579 h 3769895"/>
              <a:gd name="connsiteX16" fmla="*/ 1620252 w 3625515"/>
              <a:gd name="connsiteY16" fmla="*/ 930442 h 3769895"/>
              <a:gd name="connsiteX17" fmla="*/ 1620252 w 3625515"/>
              <a:gd name="connsiteY17" fmla="*/ 593558 h 3769895"/>
              <a:gd name="connsiteX18" fmla="*/ 1572126 w 3625515"/>
              <a:gd name="connsiteY18" fmla="*/ 192505 h 3769895"/>
              <a:gd name="connsiteX19" fmla="*/ 1411705 w 3625515"/>
              <a:gd name="connsiteY19" fmla="*/ 0 h 3769895"/>
              <a:gd name="connsiteX20" fmla="*/ 0 w 3625515"/>
              <a:gd name="connsiteY20" fmla="*/ 0 h 3769895"/>
              <a:gd name="connsiteX21" fmla="*/ 160420 w 3625515"/>
              <a:gd name="connsiteY21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507957 w 3625515"/>
              <a:gd name="connsiteY4" fmla="*/ 2823411 h 3769895"/>
              <a:gd name="connsiteX5" fmla="*/ 1941094 w 3625515"/>
              <a:gd name="connsiteY5" fmla="*/ 3336758 h 3769895"/>
              <a:gd name="connsiteX6" fmla="*/ 2438400 w 3625515"/>
              <a:gd name="connsiteY6" fmla="*/ 3497179 h 3769895"/>
              <a:gd name="connsiteX7" fmla="*/ 2855494 w 3625515"/>
              <a:gd name="connsiteY7" fmla="*/ 3769895 h 3769895"/>
              <a:gd name="connsiteX8" fmla="*/ 3416968 w 3625515"/>
              <a:gd name="connsiteY8" fmla="*/ 3769895 h 3769895"/>
              <a:gd name="connsiteX9" fmla="*/ 3625515 w 3625515"/>
              <a:gd name="connsiteY9" fmla="*/ 3192379 h 3769895"/>
              <a:gd name="connsiteX10" fmla="*/ 3160294 w 3625515"/>
              <a:gd name="connsiteY10" fmla="*/ 2951747 h 3769895"/>
              <a:gd name="connsiteX11" fmla="*/ 2759242 w 3625515"/>
              <a:gd name="connsiteY11" fmla="*/ 2598821 h 3769895"/>
              <a:gd name="connsiteX12" fmla="*/ 2502568 w 3625515"/>
              <a:gd name="connsiteY12" fmla="*/ 2181726 h 3769895"/>
              <a:gd name="connsiteX13" fmla="*/ 2053389 w 3625515"/>
              <a:gd name="connsiteY13" fmla="*/ 1860884 h 3769895"/>
              <a:gd name="connsiteX14" fmla="*/ 1828800 w 3625515"/>
              <a:gd name="connsiteY14" fmla="*/ 1668379 h 3769895"/>
              <a:gd name="connsiteX15" fmla="*/ 1588168 w 3625515"/>
              <a:gd name="connsiteY15" fmla="*/ 1363579 h 3769895"/>
              <a:gd name="connsiteX16" fmla="*/ 1620252 w 3625515"/>
              <a:gd name="connsiteY16" fmla="*/ 930442 h 3769895"/>
              <a:gd name="connsiteX17" fmla="*/ 1620252 w 3625515"/>
              <a:gd name="connsiteY17" fmla="*/ 593558 h 3769895"/>
              <a:gd name="connsiteX18" fmla="*/ 1572126 w 3625515"/>
              <a:gd name="connsiteY18" fmla="*/ 192505 h 3769895"/>
              <a:gd name="connsiteX19" fmla="*/ 1411705 w 3625515"/>
              <a:gd name="connsiteY19" fmla="*/ 0 h 3769895"/>
              <a:gd name="connsiteX20" fmla="*/ 0 w 3625515"/>
              <a:gd name="connsiteY20" fmla="*/ 0 h 3769895"/>
              <a:gd name="connsiteX21" fmla="*/ 160420 w 3625515"/>
              <a:gd name="connsiteY21" fmla="*/ 368968 h 3769895"/>
              <a:gd name="connsiteX0" fmla="*/ 160420 w 3625515"/>
              <a:gd name="connsiteY0" fmla="*/ 368968 h 3769895"/>
              <a:gd name="connsiteX1" fmla="*/ 192505 w 3625515"/>
              <a:gd name="connsiteY1" fmla="*/ 1363579 h 3769895"/>
              <a:gd name="connsiteX2" fmla="*/ 401052 w 3625515"/>
              <a:gd name="connsiteY2" fmla="*/ 1796716 h 3769895"/>
              <a:gd name="connsiteX3" fmla="*/ 850232 w 3625515"/>
              <a:gd name="connsiteY3" fmla="*/ 2165684 h 3769895"/>
              <a:gd name="connsiteX4" fmla="*/ 1507957 w 3625515"/>
              <a:gd name="connsiteY4" fmla="*/ 2823411 h 3769895"/>
              <a:gd name="connsiteX5" fmla="*/ 1941094 w 3625515"/>
              <a:gd name="connsiteY5" fmla="*/ 3336758 h 3769895"/>
              <a:gd name="connsiteX6" fmla="*/ 2438400 w 3625515"/>
              <a:gd name="connsiteY6" fmla="*/ 3497179 h 3769895"/>
              <a:gd name="connsiteX7" fmla="*/ 2999873 w 3625515"/>
              <a:gd name="connsiteY7" fmla="*/ 3625517 h 3769895"/>
              <a:gd name="connsiteX8" fmla="*/ 3416968 w 3625515"/>
              <a:gd name="connsiteY8" fmla="*/ 3769895 h 3769895"/>
              <a:gd name="connsiteX9" fmla="*/ 3625515 w 3625515"/>
              <a:gd name="connsiteY9" fmla="*/ 3192379 h 3769895"/>
              <a:gd name="connsiteX10" fmla="*/ 3160294 w 3625515"/>
              <a:gd name="connsiteY10" fmla="*/ 2951747 h 3769895"/>
              <a:gd name="connsiteX11" fmla="*/ 2759242 w 3625515"/>
              <a:gd name="connsiteY11" fmla="*/ 2598821 h 3769895"/>
              <a:gd name="connsiteX12" fmla="*/ 2502568 w 3625515"/>
              <a:gd name="connsiteY12" fmla="*/ 2181726 h 3769895"/>
              <a:gd name="connsiteX13" fmla="*/ 2053389 w 3625515"/>
              <a:gd name="connsiteY13" fmla="*/ 1860884 h 3769895"/>
              <a:gd name="connsiteX14" fmla="*/ 1828800 w 3625515"/>
              <a:gd name="connsiteY14" fmla="*/ 1668379 h 3769895"/>
              <a:gd name="connsiteX15" fmla="*/ 1588168 w 3625515"/>
              <a:gd name="connsiteY15" fmla="*/ 1363579 h 3769895"/>
              <a:gd name="connsiteX16" fmla="*/ 1620252 w 3625515"/>
              <a:gd name="connsiteY16" fmla="*/ 930442 h 3769895"/>
              <a:gd name="connsiteX17" fmla="*/ 1620252 w 3625515"/>
              <a:gd name="connsiteY17" fmla="*/ 593558 h 3769895"/>
              <a:gd name="connsiteX18" fmla="*/ 1572126 w 3625515"/>
              <a:gd name="connsiteY18" fmla="*/ 192505 h 3769895"/>
              <a:gd name="connsiteX19" fmla="*/ 1411705 w 3625515"/>
              <a:gd name="connsiteY19" fmla="*/ 0 h 3769895"/>
              <a:gd name="connsiteX20" fmla="*/ 0 w 3625515"/>
              <a:gd name="connsiteY20" fmla="*/ 0 h 3769895"/>
              <a:gd name="connsiteX21" fmla="*/ 160420 w 3625515"/>
              <a:gd name="connsiteY21" fmla="*/ 368968 h 3769895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438400 w 3625515"/>
              <a:gd name="connsiteY6" fmla="*/ 3497179 h 3625517"/>
              <a:gd name="connsiteX7" fmla="*/ 2999873 w 3625515"/>
              <a:gd name="connsiteY7" fmla="*/ 3625517 h 3625517"/>
              <a:gd name="connsiteX8" fmla="*/ 3497178 w 3625515"/>
              <a:gd name="connsiteY8" fmla="*/ 3529263 h 3625517"/>
              <a:gd name="connsiteX9" fmla="*/ 3625515 w 3625515"/>
              <a:gd name="connsiteY9" fmla="*/ 3192379 h 3625517"/>
              <a:gd name="connsiteX10" fmla="*/ 3160294 w 3625515"/>
              <a:gd name="connsiteY10" fmla="*/ 2951747 h 3625517"/>
              <a:gd name="connsiteX11" fmla="*/ 2759242 w 3625515"/>
              <a:gd name="connsiteY11" fmla="*/ 2598821 h 3625517"/>
              <a:gd name="connsiteX12" fmla="*/ 2502568 w 3625515"/>
              <a:gd name="connsiteY12" fmla="*/ 2181726 h 3625517"/>
              <a:gd name="connsiteX13" fmla="*/ 2053389 w 3625515"/>
              <a:gd name="connsiteY13" fmla="*/ 1860884 h 3625517"/>
              <a:gd name="connsiteX14" fmla="*/ 1828800 w 3625515"/>
              <a:gd name="connsiteY14" fmla="*/ 1668379 h 3625517"/>
              <a:gd name="connsiteX15" fmla="*/ 1588168 w 3625515"/>
              <a:gd name="connsiteY15" fmla="*/ 1363579 h 3625517"/>
              <a:gd name="connsiteX16" fmla="*/ 1620252 w 3625515"/>
              <a:gd name="connsiteY16" fmla="*/ 930442 h 3625517"/>
              <a:gd name="connsiteX17" fmla="*/ 1620252 w 3625515"/>
              <a:gd name="connsiteY17" fmla="*/ 593558 h 3625517"/>
              <a:gd name="connsiteX18" fmla="*/ 1572126 w 3625515"/>
              <a:gd name="connsiteY18" fmla="*/ 192505 h 3625517"/>
              <a:gd name="connsiteX19" fmla="*/ 1411705 w 3625515"/>
              <a:gd name="connsiteY19" fmla="*/ 0 h 3625517"/>
              <a:gd name="connsiteX20" fmla="*/ 0 w 3625515"/>
              <a:gd name="connsiteY20" fmla="*/ 0 h 3625517"/>
              <a:gd name="connsiteX21" fmla="*/ 160420 w 3625515"/>
              <a:gd name="connsiteY21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3160294 w 3625515"/>
              <a:gd name="connsiteY9" fmla="*/ 2951747 h 3625517"/>
              <a:gd name="connsiteX10" fmla="*/ 2759242 w 3625515"/>
              <a:gd name="connsiteY10" fmla="*/ 2598821 h 3625517"/>
              <a:gd name="connsiteX11" fmla="*/ 2502568 w 3625515"/>
              <a:gd name="connsiteY11" fmla="*/ 2181726 h 3625517"/>
              <a:gd name="connsiteX12" fmla="*/ 2053389 w 3625515"/>
              <a:gd name="connsiteY12" fmla="*/ 1860884 h 3625517"/>
              <a:gd name="connsiteX13" fmla="*/ 1828800 w 3625515"/>
              <a:gd name="connsiteY13" fmla="*/ 1668379 h 3625517"/>
              <a:gd name="connsiteX14" fmla="*/ 1588168 w 3625515"/>
              <a:gd name="connsiteY14" fmla="*/ 1363579 h 3625517"/>
              <a:gd name="connsiteX15" fmla="*/ 1620252 w 3625515"/>
              <a:gd name="connsiteY15" fmla="*/ 930442 h 3625517"/>
              <a:gd name="connsiteX16" fmla="*/ 1620252 w 3625515"/>
              <a:gd name="connsiteY16" fmla="*/ 593558 h 3625517"/>
              <a:gd name="connsiteX17" fmla="*/ 1572126 w 3625515"/>
              <a:gd name="connsiteY17" fmla="*/ 192505 h 3625517"/>
              <a:gd name="connsiteX18" fmla="*/ 1411705 w 3625515"/>
              <a:gd name="connsiteY18" fmla="*/ 0 h 3625517"/>
              <a:gd name="connsiteX19" fmla="*/ 0 w 3625515"/>
              <a:gd name="connsiteY19" fmla="*/ 0 h 3625517"/>
              <a:gd name="connsiteX20" fmla="*/ 160420 w 3625515"/>
              <a:gd name="connsiteY20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3160294 w 3625515"/>
              <a:gd name="connsiteY9" fmla="*/ 2951747 h 3625517"/>
              <a:gd name="connsiteX10" fmla="*/ 2582779 w 3625515"/>
              <a:gd name="connsiteY10" fmla="*/ 2646948 h 3625517"/>
              <a:gd name="connsiteX11" fmla="*/ 2502568 w 3625515"/>
              <a:gd name="connsiteY11" fmla="*/ 2181726 h 3625517"/>
              <a:gd name="connsiteX12" fmla="*/ 2053389 w 3625515"/>
              <a:gd name="connsiteY12" fmla="*/ 1860884 h 3625517"/>
              <a:gd name="connsiteX13" fmla="*/ 1828800 w 3625515"/>
              <a:gd name="connsiteY13" fmla="*/ 1668379 h 3625517"/>
              <a:gd name="connsiteX14" fmla="*/ 1588168 w 3625515"/>
              <a:gd name="connsiteY14" fmla="*/ 1363579 h 3625517"/>
              <a:gd name="connsiteX15" fmla="*/ 1620252 w 3625515"/>
              <a:gd name="connsiteY15" fmla="*/ 930442 h 3625517"/>
              <a:gd name="connsiteX16" fmla="*/ 1620252 w 3625515"/>
              <a:gd name="connsiteY16" fmla="*/ 593558 h 3625517"/>
              <a:gd name="connsiteX17" fmla="*/ 1572126 w 3625515"/>
              <a:gd name="connsiteY17" fmla="*/ 192505 h 3625517"/>
              <a:gd name="connsiteX18" fmla="*/ 1411705 w 3625515"/>
              <a:gd name="connsiteY18" fmla="*/ 0 h 3625517"/>
              <a:gd name="connsiteX19" fmla="*/ 0 w 3625515"/>
              <a:gd name="connsiteY19" fmla="*/ 0 h 3625517"/>
              <a:gd name="connsiteX20" fmla="*/ 160420 w 3625515"/>
              <a:gd name="connsiteY20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502568 w 3625515"/>
              <a:gd name="connsiteY11" fmla="*/ 2181726 h 3625517"/>
              <a:gd name="connsiteX12" fmla="*/ 2053389 w 3625515"/>
              <a:gd name="connsiteY12" fmla="*/ 1860884 h 3625517"/>
              <a:gd name="connsiteX13" fmla="*/ 1828800 w 3625515"/>
              <a:gd name="connsiteY13" fmla="*/ 1668379 h 3625517"/>
              <a:gd name="connsiteX14" fmla="*/ 1588168 w 3625515"/>
              <a:gd name="connsiteY14" fmla="*/ 1363579 h 3625517"/>
              <a:gd name="connsiteX15" fmla="*/ 1620252 w 3625515"/>
              <a:gd name="connsiteY15" fmla="*/ 930442 h 3625517"/>
              <a:gd name="connsiteX16" fmla="*/ 1620252 w 3625515"/>
              <a:gd name="connsiteY16" fmla="*/ 593558 h 3625517"/>
              <a:gd name="connsiteX17" fmla="*/ 1572126 w 3625515"/>
              <a:gd name="connsiteY17" fmla="*/ 192505 h 3625517"/>
              <a:gd name="connsiteX18" fmla="*/ 1411705 w 3625515"/>
              <a:gd name="connsiteY18" fmla="*/ 0 h 3625517"/>
              <a:gd name="connsiteX19" fmla="*/ 0 w 3625515"/>
              <a:gd name="connsiteY19" fmla="*/ 0 h 3625517"/>
              <a:gd name="connsiteX20" fmla="*/ 160420 w 3625515"/>
              <a:gd name="connsiteY20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2053389 w 3625515"/>
              <a:gd name="connsiteY12" fmla="*/ 1860884 h 3625517"/>
              <a:gd name="connsiteX13" fmla="*/ 1828800 w 3625515"/>
              <a:gd name="connsiteY13" fmla="*/ 1668379 h 3625517"/>
              <a:gd name="connsiteX14" fmla="*/ 1588168 w 3625515"/>
              <a:gd name="connsiteY14" fmla="*/ 1363579 h 3625517"/>
              <a:gd name="connsiteX15" fmla="*/ 1620252 w 3625515"/>
              <a:gd name="connsiteY15" fmla="*/ 930442 h 3625517"/>
              <a:gd name="connsiteX16" fmla="*/ 1620252 w 3625515"/>
              <a:gd name="connsiteY16" fmla="*/ 593558 h 3625517"/>
              <a:gd name="connsiteX17" fmla="*/ 1572126 w 3625515"/>
              <a:gd name="connsiteY17" fmla="*/ 192505 h 3625517"/>
              <a:gd name="connsiteX18" fmla="*/ 1411705 w 3625515"/>
              <a:gd name="connsiteY18" fmla="*/ 0 h 3625517"/>
              <a:gd name="connsiteX19" fmla="*/ 0 w 3625515"/>
              <a:gd name="connsiteY19" fmla="*/ 0 h 3625517"/>
              <a:gd name="connsiteX20" fmla="*/ 160420 w 3625515"/>
              <a:gd name="connsiteY20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2053389 w 3625515"/>
              <a:gd name="connsiteY12" fmla="*/ 1860884 h 3625517"/>
              <a:gd name="connsiteX13" fmla="*/ 1588168 w 3625515"/>
              <a:gd name="connsiteY13" fmla="*/ 1363579 h 3625517"/>
              <a:gd name="connsiteX14" fmla="*/ 1620252 w 3625515"/>
              <a:gd name="connsiteY14" fmla="*/ 930442 h 3625517"/>
              <a:gd name="connsiteX15" fmla="*/ 1620252 w 3625515"/>
              <a:gd name="connsiteY15" fmla="*/ 593558 h 3625517"/>
              <a:gd name="connsiteX16" fmla="*/ 1572126 w 3625515"/>
              <a:gd name="connsiteY16" fmla="*/ 192505 h 3625517"/>
              <a:gd name="connsiteX17" fmla="*/ 1411705 w 3625515"/>
              <a:gd name="connsiteY17" fmla="*/ 0 h 3625517"/>
              <a:gd name="connsiteX18" fmla="*/ 0 w 3625515"/>
              <a:gd name="connsiteY18" fmla="*/ 0 h 3625517"/>
              <a:gd name="connsiteX19" fmla="*/ 160420 w 3625515"/>
              <a:gd name="connsiteY19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1588168 w 3625515"/>
              <a:gd name="connsiteY12" fmla="*/ 1363579 h 3625517"/>
              <a:gd name="connsiteX13" fmla="*/ 1620252 w 3625515"/>
              <a:gd name="connsiteY13" fmla="*/ 930442 h 3625517"/>
              <a:gd name="connsiteX14" fmla="*/ 1620252 w 3625515"/>
              <a:gd name="connsiteY14" fmla="*/ 593558 h 3625517"/>
              <a:gd name="connsiteX15" fmla="*/ 1572126 w 3625515"/>
              <a:gd name="connsiteY15" fmla="*/ 192505 h 3625517"/>
              <a:gd name="connsiteX16" fmla="*/ 1411705 w 3625515"/>
              <a:gd name="connsiteY16" fmla="*/ 0 h 3625517"/>
              <a:gd name="connsiteX17" fmla="*/ 0 w 3625515"/>
              <a:gd name="connsiteY17" fmla="*/ 0 h 3625517"/>
              <a:gd name="connsiteX18" fmla="*/ 160420 w 3625515"/>
              <a:gd name="connsiteY18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1540042 w 3625515"/>
              <a:gd name="connsiteY12" fmla="*/ 1604211 h 3625517"/>
              <a:gd name="connsiteX13" fmla="*/ 1620252 w 3625515"/>
              <a:gd name="connsiteY13" fmla="*/ 930442 h 3625517"/>
              <a:gd name="connsiteX14" fmla="*/ 1620252 w 3625515"/>
              <a:gd name="connsiteY14" fmla="*/ 593558 h 3625517"/>
              <a:gd name="connsiteX15" fmla="*/ 1572126 w 3625515"/>
              <a:gd name="connsiteY15" fmla="*/ 192505 h 3625517"/>
              <a:gd name="connsiteX16" fmla="*/ 1411705 w 3625515"/>
              <a:gd name="connsiteY16" fmla="*/ 0 h 3625517"/>
              <a:gd name="connsiteX17" fmla="*/ 0 w 3625515"/>
              <a:gd name="connsiteY17" fmla="*/ 0 h 3625517"/>
              <a:gd name="connsiteX18" fmla="*/ 160420 w 3625515"/>
              <a:gd name="connsiteY18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1540042 w 3625515"/>
              <a:gd name="connsiteY12" fmla="*/ 1604211 h 3625517"/>
              <a:gd name="connsiteX13" fmla="*/ 1475873 w 3625515"/>
              <a:gd name="connsiteY13" fmla="*/ 946484 h 3625517"/>
              <a:gd name="connsiteX14" fmla="*/ 1620252 w 3625515"/>
              <a:gd name="connsiteY14" fmla="*/ 593558 h 3625517"/>
              <a:gd name="connsiteX15" fmla="*/ 1572126 w 3625515"/>
              <a:gd name="connsiteY15" fmla="*/ 192505 h 3625517"/>
              <a:gd name="connsiteX16" fmla="*/ 1411705 w 3625515"/>
              <a:gd name="connsiteY16" fmla="*/ 0 h 3625517"/>
              <a:gd name="connsiteX17" fmla="*/ 0 w 3625515"/>
              <a:gd name="connsiteY17" fmla="*/ 0 h 3625517"/>
              <a:gd name="connsiteX18" fmla="*/ 160420 w 3625515"/>
              <a:gd name="connsiteY18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1540042 w 3625515"/>
              <a:gd name="connsiteY12" fmla="*/ 1604211 h 3625517"/>
              <a:gd name="connsiteX13" fmla="*/ 1475873 w 3625515"/>
              <a:gd name="connsiteY13" fmla="*/ 946484 h 3625517"/>
              <a:gd name="connsiteX14" fmla="*/ 1572126 w 3625515"/>
              <a:gd name="connsiteY14" fmla="*/ 192505 h 3625517"/>
              <a:gd name="connsiteX15" fmla="*/ 1411705 w 3625515"/>
              <a:gd name="connsiteY15" fmla="*/ 0 h 3625517"/>
              <a:gd name="connsiteX16" fmla="*/ 0 w 3625515"/>
              <a:gd name="connsiteY16" fmla="*/ 0 h 3625517"/>
              <a:gd name="connsiteX17" fmla="*/ 160420 w 3625515"/>
              <a:gd name="connsiteY17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1540042 w 3625515"/>
              <a:gd name="connsiteY12" fmla="*/ 1604211 h 3625517"/>
              <a:gd name="connsiteX13" fmla="*/ 1475873 w 3625515"/>
              <a:gd name="connsiteY13" fmla="*/ 946484 h 3625517"/>
              <a:gd name="connsiteX14" fmla="*/ 1267326 w 3625515"/>
              <a:gd name="connsiteY14" fmla="*/ 272716 h 3625517"/>
              <a:gd name="connsiteX15" fmla="*/ 1411705 w 3625515"/>
              <a:gd name="connsiteY15" fmla="*/ 0 h 3625517"/>
              <a:gd name="connsiteX16" fmla="*/ 0 w 3625515"/>
              <a:gd name="connsiteY16" fmla="*/ 0 h 3625517"/>
              <a:gd name="connsiteX17" fmla="*/ 160420 w 3625515"/>
              <a:gd name="connsiteY17" fmla="*/ 368968 h 3625517"/>
              <a:gd name="connsiteX0" fmla="*/ 160420 w 3625515"/>
              <a:gd name="connsiteY0" fmla="*/ 368968 h 3625517"/>
              <a:gd name="connsiteX1" fmla="*/ 192505 w 3625515"/>
              <a:gd name="connsiteY1" fmla="*/ 1363579 h 3625517"/>
              <a:gd name="connsiteX2" fmla="*/ 401052 w 3625515"/>
              <a:gd name="connsiteY2" fmla="*/ 1796716 h 3625517"/>
              <a:gd name="connsiteX3" fmla="*/ 850232 w 3625515"/>
              <a:gd name="connsiteY3" fmla="*/ 2165684 h 3625517"/>
              <a:gd name="connsiteX4" fmla="*/ 1507957 w 3625515"/>
              <a:gd name="connsiteY4" fmla="*/ 2823411 h 3625517"/>
              <a:gd name="connsiteX5" fmla="*/ 1941094 w 3625515"/>
              <a:gd name="connsiteY5" fmla="*/ 3336758 h 3625517"/>
              <a:gd name="connsiteX6" fmla="*/ 2999873 w 3625515"/>
              <a:gd name="connsiteY6" fmla="*/ 3625517 h 3625517"/>
              <a:gd name="connsiteX7" fmla="*/ 3497178 w 3625515"/>
              <a:gd name="connsiteY7" fmla="*/ 3529263 h 3625517"/>
              <a:gd name="connsiteX8" fmla="*/ 3625515 w 3625515"/>
              <a:gd name="connsiteY8" fmla="*/ 3192379 h 3625517"/>
              <a:gd name="connsiteX9" fmla="*/ 2871536 w 3625515"/>
              <a:gd name="connsiteY9" fmla="*/ 3064042 h 3625517"/>
              <a:gd name="connsiteX10" fmla="*/ 2582779 w 3625515"/>
              <a:gd name="connsiteY10" fmla="*/ 2646948 h 3625517"/>
              <a:gd name="connsiteX11" fmla="*/ 2181726 w 3625515"/>
              <a:gd name="connsiteY11" fmla="*/ 2085474 h 3625517"/>
              <a:gd name="connsiteX12" fmla="*/ 1540042 w 3625515"/>
              <a:gd name="connsiteY12" fmla="*/ 1604211 h 3625517"/>
              <a:gd name="connsiteX13" fmla="*/ 1475873 w 3625515"/>
              <a:gd name="connsiteY13" fmla="*/ 946484 h 3625517"/>
              <a:gd name="connsiteX14" fmla="*/ 1267326 w 3625515"/>
              <a:gd name="connsiteY14" fmla="*/ 272716 h 3625517"/>
              <a:gd name="connsiteX15" fmla="*/ 1155031 w 3625515"/>
              <a:gd name="connsiteY15" fmla="*/ 144379 h 3625517"/>
              <a:gd name="connsiteX16" fmla="*/ 0 w 3625515"/>
              <a:gd name="connsiteY16" fmla="*/ 0 h 3625517"/>
              <a:gd name="connsiteX17" fmla="*/ 160420 w 3625515"/>
              <a:gd name="connsiteY17" fmla="*/ 368968 h 3625517"/>
              <a:gd name="connsiteX0" fmla="*/ 0 w 3465095"/>
              <a:gd name="connsiteY0" fmla="*/ 224589 h 3481138"/>
              <a:gd name="connsiteX1" fmla="*/ 32085 w 3465095"/>
              <a:gd name="connsiteY1" fmla="*/ 1219200 h 3481138"/>
              <a:gd name="connsiteX2" fmla="*/ 240632 w 3465095"/>
              <a:gd name="connsiteY2" fmla="*/ 1652337 h 3481138"/>
              <a:gd name="connsiteX3" fmla="*/ 689812 w 3465095"/>
              <a:gd name="connsiteY3" fmla="*/ 2021305 h 3481138"/>
              <a:gd name="connsiteX4" fmla="*/ 1347537 w 3465095"/>
              <a:gd name="connsiteY4" fmla="*/ 2679032 h 3481138"/>
              <a:gd name="connsiteX5" fmla="*/ 1780674 w 3465095"/>
              <a:gd name="connsiteY5" fmla="*/ 3192379 h 3481138"/>
              <a:gd name="connsiteX6" fmla="*/ 2839453 w 3465095"/>
              <a:gd name="connsiteY6" fmla="*/ 3481138 h 3481138"/>
              <a:gd name="connsiteX7" fmla="*/ 3336758 w 3465095"/>
              <a:gd name="connsiteY7" fmla="*/ 3384884 h 3481138"/>
              <a:gd name="connsiteX8" fmla="*/ 3465095 w 3465095"/>
              <a:gd name="connsiteY8" fmla="*/ 3048000 h 3481138"/>
              <a:gd name="connsiteX9" fmla="*/ 2711116 w 3465095"/>
              <a:gd name="connsiteY9" fmla="*/ 2919663 h 3481138"/>
              <a:gd name="connsiteX10" fmla="*/ 2422359 w 3465095"/>
              <a:gd name="connsiteY10" fmla="*/ 2502569 h 3481138"/>
              <a:gd name="connsiteX11" fmla="*/ 2021306 w 3465095"/>
              <a:gd name="connsiteY11" fmla="*/ 1941095 h 3481138"/>
              <a:gd name="connsiteX12" fmla="*/ 1379622 w 3465095"/>
              <a:gd name="connsiteY12" fmla="*/ 1459832 h 3481138"/>
              <a:gd name="connsiteX13" fmla="*/ 1315453 w 3465095"/>
              <a:gd name="connsiteY13" fmla="*/ 802105 h 3481138"/>
              <a:gd name="connsiteX14" fmla="*/ 1106906 w 3465095"/>
              <a:gd name="connsiteY14" fmla="*/ 128337 h 3481138"/>
              <a:gd name="connsiteX15" fmla="*/ 994611 w 3465095"/>
              <a:gd name="connsiteY15" fmla="*/ 0 h 3481138"/>
              <a:gd name="connsiteX16" fmla="*/ 0 w 3465095"/>
              <a:gd name="connsiteY16" fmla="*/ 224589 h 3481138"/>
              <a:gd name="connsiteX0" fmla="*/ 0 w 3465095"/>
              <a:gd name="connsiteY0" fmla="*/ 224589 h 3481138"/>
              <a:gd name="connsiteX1" fmla="*/ 32085 w 3465095"/>
              <a:gd name="connsiteY1" fmla="*/ 1219200 h 3481138"/>
              <a:gd name="connsiteX2" fmla="*/ 240632 w 3465095"/>
              <a:gd name="connsiteY2" fmla="*/ 1652337 h 3481138"/>
              <a:gd name="connsiteX3" fmla="*/ 689812 w 3465095"/>
              <a:gd name="connsiteY3" fmla="*/ 2021305 h 3481138"/>
              <a:gd name="connsiteX4" fmla="*/ 1347537 w 3465095"/>
              <a:gd name="connsiteY4" fmla="*/ 2679032 h 3481138"/>
              <a:gd name="connsiteX5" fmla="*/ 1780674 w 3465095"/>
              <a:gd name="connsiteY5" fmla="*/ 3192379 h 3481138"/>
              <a:gd name="connsiteX6" fmla="*/ 2839453 w 3465095"/>
              <a:gd name="connsiteY6" fmla="*/ 3481138 h 3481138"/>
              <a:gd name="connsiteX7" fmla="*/ 3336758 w 3465095"/>
              <a:gd name="connsiteY7" fmla="*/ 3384884 h 3481138"/>
              <a:gd name="connsiteX8" fmla="*/ 3465095 w 3465095"/>
              <a:gd name="connsiteY8" fmla="*/ 3048000 h 3481138"/>
              <a:gd name="connsiteX9" fmla="*/ 2711116 w 3465095"/>
              <a:gd name="connsiteY9" fmla="*/ 2919663 h 3481138"/>
              <a:gd name="connsiteX10" fmla="*/ 2422359 w 3465095"/>
              <a:gd name="connsiteY10" fmla="*/ 2502569 h 3481138"/>
              <a:gd name="connsiteX11" fmla="*/ 2021306 w 3465095"/>
              <a:gd name="connsiteY11" fmla="*/ 1941095 h 3481138"/>
              <a:gd name="connsiteX12" fmla="*/ 1379622 w 3465095"/>
              <a:gd name="connsiteY12" fmla="*/ 1459832 h 3481138"/>
              <a:gd name="connsiteX13" fmla="*/ 1315453 w 3465095"/>
              <a:gd name="connsiteY13" fmla="*/ 802105 h 3481138"/>
              <a:gd name="connsiteX14" fmla="*/ 994611 w 3465095"/>
              <a:gd name="connsiteY14" fmla="*/ 0 h 3481138"/>
              <a:gd name="connsiteX15" fmla="*/ 0 w 3465095"/>
              <a:gd name="connsiteY15" fmla="*/ 224589 h 3481138"/>
              <a:gd name="connsiteX0" fmla="*/ 0 w 3465095"/>
              <a:gd name="connsiteY0" fmla="*/ 96252 h 3352801"/>
              <a:gd name="connsiteX1" fmla="*/ 32085 w 3465095"/>
              <a:gd name="connsiteY1" fmla="*/ 1090863 h 3352801"/>
              <a:gd name="connsiteX2" fmla="*/ 240632 w 3465095"/>
              <a:gd name="connsiteY2" fmla="*/ 1524000 h 3352801"/>
              <a:gd name="connsiteX3" fmla="*/ 689812 w 3465095"/>
              <a:gd name="connsiteY3" fmla="*/ 1892968 h 3352801"/>
              <a:gd name="connsiteX4" fmla="*/ 1347537 w 3465095"/>
              <a:gd name="connsiteY4" fmla="*/ 2550695 h 3352801"/>
              <a:gd name="connsiteX5" fmla="*/ 1780674 w 3465095"/>
              <a:gd name="connsiteY5" fmla="*/ 3064042 h 3352801"/>
              <a:gd name="connsiteX6" fmla="*/ 2839453 w 3465095"/>
              <a:gd name="connsiteY6" fmla="*/ 3352801 h 3352801"/>
              <a:gd name="connsiteX7" fmla="*/ 3336758 w 3465095"/>
              <a:gd name="connsiteY7" fmla="*/ 3256547 h 3352801"/>
              <a:gd name="connsiteX8" fmla="*/ 3465095 w 3465095"/>
              <a:gd name="connsiteY8" fmla="*/ 2919663 h 3352801"/>
              <a:gd name="connsiteX9" fmla="*/ 2711116 w 3465095"/>
              <a:gd name="connsiteY9" fmla="*/ 2791326 h 3352801"/>
              <a:gd name="connsiteX10" fmla="*/ 2422359 w 3465095"/>
              <a:gd name="connsiteY10" fmla="*/ 2374232 h 3352801"/>
              <a:gd name="connsiteX11" fmla="*/ 2021306 w 3465095"/>
              <a:gd name="connsiteY11" fmla="*/ 1812758 h 3352801"/>
              <a:gd name="connsiteX12" fmla="*/ 1379622 w 3465095"/>
              <a:gd name="connsiteY12" fmla="*/ 1331495 h 3352801"/>
              <a:gd name="connsiteX13" fmla="*/ 1315453 w 3465095"/>
              <a:gd name="connsiteY13" fmla="*/ 673768 h 3352801"/>
              <a:gd name="connsiteX14" fmla="*/ 1042737 w 3465095"/>
              <a:gd name="connsiteY14" fmla="*/ 0 h 3352801"/>
              <a:gd name="connsiteX15" fmla="*/ 0 w 3465095"/>
              <a:gd name="connsiteY15" fmla="*/ 96252 h 3352801"/>
              <a:gd name="connsiteX0" fmla="*/ 0 w 3465095"/>
              <a:gd name="connsiteY0" fmla="*/ 96252 h 3352801"/>
              <a:gd name="connsiteX1" fmla="*/ 32085 w 3465095"/>
              <a:gd name="connsiteY1" fmla="*/ 1090863 h 3352801"/>
              <a:gd name="connsiteX2" fmla="*/ 240632 w 3465095"/>
              <a:gd name="connsiteY2" fmla="*/ 1524000 h 3352801"/>
              <a:gd name="connsiteX3" fmla="*/ 689812 w 3465095"/>
              <a:gd name="connsiteY3" fmla="*/ 1892968 h 3352801"/>
              <a:gd name="connsiteX4" fmla="*/ 1347537 w 3465095"/>
              <a:gd name="connsiteY4" fmla="*/ 2550695 h 3352801"/>
              <a:gd name="connsiteX5" fmla="*/ 1780674 w 3465095"/>
              <a:gd name="connsiteY5" fmla="*/ 3064042 h 3352801"/>
              <a:gd name="connsiteX6" fmla="*/ 2839453 w 3465095"/>
              <a:gd name="connsiteY6" fmla="*/ 3352801 h 3352801"/>
              <a:gd name="connsiteX7" fmla="*/ 3336758 w 3465095"/>
              <a:gd name="connsiteY7" fmla="*/ 3256547 h 3352801"/>
              <a:gd name="connsiteX8" fmla="*/ 3465095 w 3465095"/>
              <a:gd name="connsiteY8" fmla="*/ 2919663 h 3352801"/>
              <a:gd name="connsiteX9" fmla="*/ 2711116 w 3465095"/>
              <a:gd name="connsiteY9" fmla="*/ 2791326 h 3352801"/>
              <a:gd name="connsiteX10" fmla="*/ 2422359 w 3465095"/>
              <a:gd name="connsiteY10" fmla="*/ 2374232 h 3352801"/>
              <a:gd name="connsiteX11" fmla="*/ 2021306 w 3465095"/>
              <a:gd name="connsiteY11" fmla="*/ 1812758 h 3352801"/>
              <a:gd name="connsiteX12" fmla="*/ 1379622 w 3465095"/>
              <a:gd name="connsiteY12" fmla="*/ 1331495 h 3352801"/>
              <a:gd name="connsiteX13" fmla="*/ 1155032 w 3465095"/>
              <a:gd name="connsiteY13" fmla="*/ 657726 h 3352801"/>
              <a:gd name="connsiteX14" fmla="*/ 1042737 w 3465095"/>
              <a:gd name="connsiteY14" fmla="*/ 0 h 3352801"/>
              <a:gd name="connsiteX15" fmla="*/ 0 w 3465095"/>
              <a:gd name="connsiteY15" fmla="*/ 96252 h 3352801"/>
              <a:gd name="connsiteX0" fmla="*/ 0 w 3465095"/>
              <a:gd name="connsiteY0" fmla="*/ 96252 h 3352801"/>
              <a:gd name="connsiteX1" fmla="*/ 32085 w 3465095"/>
              <a:gd name="connsiteY1" fmla="*/ 1090863 h 3352801"/>
              <a:gd name="connsiteX2" fmla="*/ 240632 w 3465095"/>
              <a:gd name="connsiteY2" fmla="*/ 1524000 h 3352801"/>
              <a:gd name="connsiteX3" fmla="*/ 689812 w 3465095"/>
              <a:gd name="connsiteY3" fmla="*/ 1892968 h 3352801"/>
              <a:gd name="connsiteX4" fmla="*/ 1347537 w 3465095"/>
              <a:gd name="connsiteY4" fmla="*/ 2550695 h 3352801"/>
              <a:gd name="connsiteX5" fmla="*/ 1780674 w 3465095"/>
              <a:gd name="connsiteY5" fmla="*/ 3064042 h 3352801"/>
              <a:gd name="connsiteX6" fmla="*/ 2839453 w 3465095"/>
              <a:gd name="connsiteY6" fmla="*/ 3352801 h 3352801"/>
              <a:gd name="connsiteX7" fmla="*/ 3336758 w 3465095"/>
              <a:gd name="connsiteY7" fmla="*/ 3256547 h 3352801"/>
              <a:gd name="connsiteX8" fmla="*/ 3465095 w 3465095"/>
              <a:gd name="connsiteY8" fmla="*/ 2919663 h 3352801"/>
              <a:gd name="connsiteX9" fmla="*/ 2711116 w 3465095"/>
              <a:gd name="connsiteY9" fmla="*/ 2791326 h 3352801"/>
              <a:gd name="connsiteX10" fmla="*/ 2422359 w 3465095"/>
              <a:gd name="connsiteY10" fmla="*/ 2374232 h 3352801"/>
              <a:gd name="connsiteX11" fmla="*/ 2021306 w 3465095"/>
              <a:gd name="connsiteY11" fmla="*/ 1812758 h 3352801"/>
              <a:gd name="connsiteX12" fmla="*/ 1347538 w 3465095"/>
              <a:gd name="connsiteY12" fmla="*/ 1411706 h 3352801"/>
              <a:gd name="connsiteX13" fmla="*/ 1155032 w 3465095"/>
              <a:gd name="connsiteY13" fmla="*/ 657726 h 3352801"/>
              <a:gd name="connsiteX14" fmla="*/ 1042737 w 3465095"/>
              <a:gd name="connsiteY14" fmla="*/ 0 h 3352801"/>
              <a:gd name="connsiteX15" fmla="*/ 0 w 3465095"/>
              <a:gd name="connsiteY15" fmla="*/ 96252 h 335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5095" h="3352801">
                <a:moveTo>
                  <a:pt x="0" y="96252"/>
                </a:moveTo>
                <a:lnTo>
                  <a:pt x="32085" y="1090863"/>
                </a:lnTo>
                <a:lnTo>
                  <a:pt x="240632" y="1524000"/>
                </a:lnTo>
                <a:lnTo>
                  <a:pt x="689812" y="1892968"/>
                </a:lnTo>
                <a:lnTo>
                  <a:pt x="1347537" y="2550695"/>
                </a:lnTo>
                <a:lnTo>
                  <a:pt x="1780674" y="3064042"/>
                </a:lnTo>
                <a:lnTo>
                  <a:pt x="2839453" y="3352801"/>
                </a:lnTo>
                <a:lnTo>
                  <a:pt x="3336758" y="3256547"/>
                </a:lnTo>
                <a:lnTo>
                  <a:pt x="3465095" y="2919663"/>
                </a:lnTo>
                <a:lnTo>
                  <a:pt x="2711116" y="2791326"/>
                </a:lnTo>
                <a:lnTo>
                  <a:pt x="2422359" y="2374232"/>
                </a:lnTo>
                <a:lnTo>
                  <a:pt x="2021306" y="1812758"/>
                </a:lnTo>
                <a:lnTo>
                  <a:pt x="1347538" y="1411706"/>
                </a:lnTo>
                <a:lnTo>
                  <a:pt x="1155032" y="657726"/>
                </a:lnTo>
                <a:lnTo>
                  <a:pt x="1042737" y="0"/>
                </a:lnTo>
                <a:lnTo>
                  <a:pt x="0" y="96252"/>
                </a:lnTo>
                <a:close/>
              </a:path>
            </a:pathLst>
          </a:custGeom>
          <a:solidFill>
            <a:srgbClr val="E5F5F7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ivière">
            <a:extLst>
              <a:ext uri="{FF2B5EF4-FFF2-40B4-BE49-F238E27FC236}">
                <a16:creationId xmlns:a16="http://schemas.microsoft.com/office/drawing/2014/main" id="{2D383E69-3B31-48B5-A559-096239628117}"/>
              </a:ext>
            </a:extLst>
          </p:cNvPr>
          <p:cNvSpPr/>
          <p:nvPr/>
        </p:nvSpPr>
        <p:spPr>
          <a:xfrm rot="20214456">
            <a:off x="7982064" y="3310020"/>
            <a:ext cx="6843347" cy="6340866"/>
          </a:xfrm>
          <a:gradFill flip="none" rotWithShape="1">
            <a:gsLst>
              <a:gs pos="0">
                <a:srgbClr val="42A8FC"/>
              </a:gs>
              <a:gs pos="100000">
                <a:srgbClr val="9BD1F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rgbClr val="9F7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Organigramme : Préparation 65">
            <a:extLst>
              <a:ext uri="{FF2B5EF4-FFF2-40B4-BE49-F238E27FC236}">
                <a16:creationId xmlns:a16="http://schemas.microsoft.com/office/drawing/2014/main" id="{5829A4E4-B7A0-4787-8702-26A362E587B8}"/>
              </a:ext>
            </a:extLst>
          </p:cNvPr>
          <p:cNvSpPr/>
          <p:nvPr/>
        </p:nvSpPr>
        <p:spPr>
          <a:xfrm>
            <a:off x="625246" y="3094604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57FF5D83-26EB-415E-B349-7BB15117915C}"/>
              </a:ext>
            </a:extLst>
          </p:cNvPr>
          <p:cNvSpPr/>
          <p:nvPr/>
        </p:nvSpPr>
        <p:spPr>
          <a:xfrm>
            <a:off x="6402426" y="2906297"/>
            <a:ext cx="5993373" cy="3923114"/>
          </a:xfrm>
          <a:custGeom>
            <a:avLst/>
            <a:gdLst>
              <a:gd name="connsiteX0" fmla="*/ 0 w 5486400"/>
              <a:gd name="connsiteY0" fmla="*/ 3689684 h 3753853"/>
              <a:gd name="connsiteX1" fmla="*/ 192505 w 5486400"/>
              <a:gd name="connsiteY1" fmla="*/ 2983832 h 3753853"/>
              <a:gd name="connsiteX2" fmla="*/ 625642 w 5486400"/>
              <a:gd name="connsiteY2" fmla="*/ 2358190 h 3753853"/>
              <a:gd name="connsiteX3" fmla="*/ 1026695 w 5486400"/>
              <a:gd name="connsiteY3" fmla="*/ 2165684 h 3753853"/>
              <a:gd name="connsiteX4" fmla="*/ 1748589 w 5486400"/>
              <a:gd name="connsiteY4" fmla="*/ 1556084 h 3753853"/>
              <a:gd name="connsiteX5" fmla="*/ 2662989 w 5486400"/>
              <a:gd name="connsiteY5" fmla="*/ 1122947 h 3753853"/>
              <a:gd name="connsiteX6" fmla="*/ 3304674 w 5486400"/>
              <a:gd name="connsiteY6" fmla="*/ 641684 h 3753853"/>
              <a:gd name="connsiteX7" fmla="*/ 4010526 w 5486400"/>
              <a:gd name="connsiteY7" fmla="*/ 304800 h 3753853"/>
              <a:gd name="connsiteX8" fmla="*/ 4764505 w 5486400"/>
              <a:gd name="connsiteY8" fmla="*/ 160421 h 3753853"/>
              <a:gd name="connsiteX9" fmla="*/ 5390147 w 5486400"/>
              <a:gd name="connsiteY9" fmla="*/ 0 h 3753853"/>
              <a:gd name="connsiteX10" fmla="*/ 5486400 w 5486400"/>
              <a:gd name="connsiteY10" fmla="*/ 737937 h 3753853"/>
              <a:gd name="connsiteX11" fmla="*/ 5470358 w 5486400"/>
              <a:gd name="connsiteY11" fmla="*/ 978569 h 3753853"/>
              <a:gd name="connsiteX12" fmla="*/ 5085347 w 5486400"/>
              <a:gd name="connsiteY12" fmla="*/ 834190 h 3753853"/>
              <a:gd name="connsiteX13" fmla="*/ 4604084 w 5486400"/>
              <a:gd name="connsiteY13" fmla="*/ 978569 h 3753853"/>
              <a:gd name="connsiteX14" fmla="*/ 4106779 w 5486400"/>
              <a:gd name="connsiteY14" fmla="*/ 1122947 h 3753853"/>
              <a:gd name="connsiteX15" fmla="*/ 3625516 w 5486400"/>
              <a:gd name="connsiteY15" fmla="*/ 1475874 h 3753853"/>
              <a:gd name="connsiteX16" fmla="*/ 3160295 w 5486400"/>
              <a:gd name="connsiteY16" fmla="*/ 1892969 h 3753853"/>
              <a:gd name="connsiteX17" fmla="*/ 2919663 w 5486400"/>
              <a:gd name="connsiteY17" fmla="*/ 2245895 h 3753853"/>
              <a:gd name="connsiteX18" fmla="*/ 2470484 w 5486400"/>
              <a:gd name="connsiteY18" fmla="*/ 2630905 h 3753853"/>
              <a:gd name="connsiteX19" fmla="*/ 2085474 w 5486400"/>
              <a:gd name="connsiteY19" fmla="*/ 2871537 h 3753853"/>
              <a:gd name="connsiteX20" fmla="*/ 1395663 w 5486400"/>
              <a:gd name="connsiteY20" fmla="*/ 3336758 h 3753853"/>
              <a:gd name="connsiteX21" fmla="*/ 1058779 w 5486400"/>
              <a:gd name="connsiteY21" fmla="*/ 3753853 h 3753853"/>
              <a:gd name="connsiteX22" fmla="*/ 0 w 5486400"/>
              <a:gd name="connsiteY22" fmla="*/ 3689684 h 375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6400" h="3753853">
                <a:moveTo>
                  <a:pt x="0" y="3689684"/>
                </a:moveTo>
                <a:lnTo>
                  <a:pt x="192505" y="2983832"/>
                </a:lnTo>
                <a:lnTo>
                  <a:pt x="625642" y="2358190"/>
                </a:lnTo>
                <a:lnTo>
                  <a:pt x="1026695" y="2165684"/>
                </a:lnTo>
                <a:lnTo>
                  <a:pt x="1748589" y="1556084"/>
                </a:lnTo>
                <a:lnTo>
                  <a:pt x="2662989" y="1122947"/>
                </a:lnTo>
                <a:lnTo>
                  <a:pt x="3304674" y="641684"/>
                </a:lnTo>
                <a:lnTo>
                  <a:pt x="4010526" y="304800"/>
                </a:lnTo>
                <a:lnTo>
                  <a:pt x="4764505" y="160421"/>
                </a:lnTo>
                <a:lnTo>
                  <a:pt x="5390147" y="0"/>
                </a:lnTo>
                <a:lnTo>
                  <a:pt x="5486400" y="737937"/>
                </a:lnTo>
                <a:lnTo>
                  <a:pt x="5470358" y="978569"/>
                </a:lnTo>
                <a:lnTo>
                  <a:pt x="5085347" y="834190"/>
                </a:lnTo>
                <a:lnTo>
                  <a:pt x="4604084" y="978569"/>
                </a:lnTo>
                <a:lnTo>
                  <a:pt x="4106779" y="1122947"/>
                </a:lnTo>
                <a:lnTo>
                  <a:pt x="3625516" y="1475874"/>
                </a:lnTo>
                <a:lnTo>
                  <a:pt x="3160295" y="1892969"/>
                </a:lnTo>
                <a:lnTo>
                  <a:pt x="2919663" y="2245895"/>
                </a:lnTo>
                <a:lnTo>
                  <a:pt x="2470484" y="2630905"/>
                </a:lnTo>
                <a:lnTo>
                  <a:pt x="2085474" y="2871537"/>
                </a:lnTo>
                <a:lnTo>
                  <a:pt x="1395663" y="3336758"/>
                </a:lnTo>
                <a:lnTo>
                  <a:pt x="1058779" y="3753853"/>
                </a:lnTo>
                <a:lnTo>
                  <a:pt x="0" y="3689684"/>
                </a:lnTo>
                <a:close/>
              </a:path>
            </a:pathLst>
          </a:custGeom>
          <a:gradFill flip="none" rotWithShape="1">
            <a:gsLst>
              <a:gs pos="0">
                <a:srgbClr val="42A8FC"/>
              </a:gs>
              <a:gs pos="100000">
                <a:srgbClr val="9BD1F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rgbClr val="96D5DE"/>
            </a:solidFill>
            <a:extLst>
              <a:ext uri="{C807C97D-BFC1-408E-A445-0C87EB9F89A2}">
                <ask:lineSketchStyleProps xmlns:ask="http://schemas.microsoft.com/office/drawing/2018/sketchyshapes" sd="1311037675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Organigramme : Préparation 134">
            <a:extLst>
              <a:ext uri="{FF2B5EF4-FFF2-40B4-BE49-F238E27FC236}">
                <a16:creationId xmlns:a16="http://schemas.microsoft.com/office/drawing/2014/main" id="{66792C94-96DC-4D4A-B47E-992970F96172}"/>
              </a:ext>
            </a:extLst>
          </p:cNvPr>
          <p:cNvSpPr/>
          <p:nvPr/>
        </p:nvSpPr>
        <p:spPr>
          <a:xfrm>
            <a:off x="6899956" y="4265349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ont" descr="Une image contenant table, en bois, assis, bâtiment&#10;&#10;Description générée automatiquement">
            <a:extLst>
              <a:ext uri="{FF2B5EF4-FFF2-40B4-BE49-F238E27FC236}">
                <a16:creationId xmlns:a16="http://schemas.microsoft.com/office/drawing/2014/main" id="{C84284B7-64EA-4CAA-9E02-A72C2CB5D68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30797">
            <a:off x="9996945" y="2673747"/>
            <a:ext cx="1891977" cy="1820602"/>
          </a:xfrm>
          <a:prstGeom prst="rect">
            <a:avLst/>
          </a:prstGeom>
        </p:spPr>
      </p:pic>
      <p:sp>
        <p:nvSpPr>
          <p:cNvPr id="105" name="Organigramme : Préparation 104">
            <a:extLst>
              <a:ext uri="{FF2B5EF4-FFF2-40B4-BE49-F238E27FC236}">
                <a16:creationId xmlns:a16="http://schemas.microsoft.com/office/drawing/2014/main" id="{D63D09DC-C073-401F-8838-CCACD409B84B}"/>
              </a:ext>
            </a:extLst>
          </p:cNvPr>
          <p:cNvSpPr/>
          <p:nvPr/>
        </p:nvSpPr>
        <p:spPr>
          <a:xfrm>
            <a:off x="697468" y="3599860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Organigramme : Préparation 106">
            <a:extLst>
              <a:ext uri="{FF2B5EF4-FFF2-40B4-BE49-F238E27FC236}">
                <a16:creationId xmlns:a16="http://schemas.microsoft.com/office/drawing/2014/main" id="{F9BF2497-B3B0-4935-AA05-33BE7749DC1B}"/>
              </a:ext>
            </a:extLst>
          </p:cNvPr>
          <p:cNvSpPr/>
          <p:nvPr/>
        </p:nvSpPr>
        <p:spPr>
          <a:xfrm>
            <a:off x="889973" y="4093815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Organigramme : Préparation 108">
            <a:extLst>
              <a:ext uri="{FF2B5EF4-FFF2-40B4-BE49-F238E27FC236}">
                <a16:creationId xmlns:a16="http://schemas.microsoft.com/office/drawing/2014/main" id="{26770BB4-4AAF-4924-8357-76B190FE8927}"/>
              </a:ext>
            </a:extLst>
          </p:cNvPr>
          <p:cNvSpPr/>
          <p:nvPr/>
        </p:nvSpPr>
        <p:spPr>
          <a:xfrm>
            <a:off x="1258963" y="4516097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Organigramme : Préparation 110">
            <a:extLst>
              <a:ext uri="{FF2B5EF4-FFF2-40B4-BE49-F238E27FC236}">
                <a16:creationId xmlns:a16="http://schemas.microsoft.com/office/drawing/2014/main" id="{7180F71D-A2DE-4120-B76E-5D7A3035878F}"/>
              </a:ext>
            </a:extLst>
          </p:cNvPr>
          <p:cNvSpPr/>
          <p:nvPr/>
        </p:nvSpPr>
        <p:spPr>
          <a:xfrm>
            <a:off x="1677083" y="4978869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Organigramme : Préparation 112">
            <a:extLst>
              <a:ext uri="{FF2B5EF4-FFF2-40B4-BE49-F238E27FC236}">
                <a16:creationId xmlns:a16="http://schemas.microsoft.com/office/drawing/2014/main" id="{EDF48E3B-81AC-4878-8D85-8201BEAE27B3}"/>
              </a:ext>
            </a:extLst>
          </p:cNvPr>
          <p:cNvSpPr/>
          <p:nvPr/>
        </p:nvSpPr>
        <p:spPr>
          <a:xfrm>
            <a:off x="1997523" y="5411496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Organigramme : Préparation 114">
            <a:extLst>
              <a:ext uri="{FF2B5EF4-FFF2-40B4-BE49-F238E27FC236}">
                <a16:creationId xmlns:a16="http://schemas.microsoft.com/office/drawing/2014/main" id="{4F30FD87-1780-422A-AD4D-E73941DA3D34}"/>
              </a:ext>
            </a:extLst>
          </p:cNvPr>
          <p:cNvSpPr/>
          <p:nvPr/>
        </p:nvSpPr>
        <p:spPr>
          <a:xfrm>
            <a:off x="2685837" y="5843760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Organigramme : Préparation 118">
            <a:extLst>
              <a:ext uri="{FF2B5EF4-FFF2-40B4-BE49-F238E27FC236}">
                <a16:creationId xmlns:a16="http://schemas.microsoft.com/office/drawing/2014/main" id="{2A2CDC59-7A9F-4B67-9B24-BBD6D2D76377}"/>
              </a:ext>
            </a:extLst>
          </p:cNvPr>
          <p:cNvSpPr/>
          <p:nvPr/>
        </p:nvSpPr>
        <p:spPr>
          <a:xfrm>
            <a:off x="7309710" y="294974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Organigramme : Préparation 122">
            <a:extLst>
              <a:ext uri="{FF2B5EF4-FFF2-40B4-BE49-F238E27FC236}">
                <a16:creationId xmlns:a16="http://schemas.microsoft.com/office/drawing/2014/main" id="{60B759EA-6300-4AC7-8598-FCE72CB3FDF8}"/>
              </a:ext>
            </a:extLst>
          </p:cNvPr>
          <p:cNvSpPr/>
          <p:nvPr/>
        </p:nvSpPr>
        <p:spPr>
          <a:xfrm>
            <a:off x="7571307" y="960843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Organigramme : Préparation 124">
            <a:extLst>
              <a:ext uri="{FF2B5EF4-FFF2-40B4-BE49-F238E27FC236}">
                <a16:creationId xmlns:a16="http://schemas.microsoft.com/office/drawing/2014/main" id="{2DAFBE88-F44B-4BB3-B0D4-C6A2730DD014}"/>
              </a:ext>
            </a:extLst>
          </p:cNvPr>
          <p:cNvSpPr/>
          <p:nvPr/>
        </p:nvSpPr>
        <p:spPr>
          <a:xfrm>
            <a:off x="7703180" y="1558495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Organigramme : Préparation 126">
            <a:extLst>
              <a:ext uri="{FF2B5EF4-FFF2-40B4-BE49-F238E27FC236}">
                <a16:creationId xmlns:a16="http://schemas.microsoft.com/office/drawing/2014/main" id="{759F4E6E-061B-41A4-8BAA-9C8BD39F705A}"/>
              </a:ext>
            </a:extLst>
          </p:cNvPr>
          <p:cNvSpPr/>
          <p:nvPr/>
        </p:nvSpPr>
        <p:spPr>
          <a:xfrm>
            <a:off x="7781221" y="2228125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Organigramme : Préparation 130">
            <a:extLst>
              <a:ext uri="{FF2B5EF4-FFF2-40B4-BE49-F238E27FC236}">
                <a16:creationId xmlns:a16="http://schemas.microsoft.com/office/drawing/2014/main" id="{CBCB6D81-A30D-4715-9CDD-890C9342BD2B}"/>
              </a:ext>
            </a:extLst>
          </p:cNvPr>
          <p:cNvSpPr/>
          <p:nvPr/>
        </p:nvSpPr>
        <p:spPr>
          <a:xfrm>
            <a:off x="7701909" y="2991563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Organigramme : Préparation 132">
            <a:extLst>
              <a:ext uri="{FF2B5EF4-FFF2-40B4-BE49-F238E27FC236}">
                <a16:creationId xmlns:a16="http://schemas.microsoft.com/office/drawing/2014/main" id="{F4E04694-8F02-429D-8FA5-6D9E8F94077D}"/>
              </a:ext>
            </a:extLst>
          </p:cNvPr>
          <p:cNvSpPr/>
          <p:nvPr/>
        </p:nvSpPr>
        <p:spPr>
          <a:xfrm>
            <a:off x="7424018" y="3670050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Organigramme : Préparation 138">
            <a:extLst>
              <a:ext uri="{FF2B5EF4-FFF2-40B4-BE49-F238E27FC236}">
                <a16:creationId xmlns:a16="http://schemas.microsoft.com/office/drawing/2014/main" id="{D965137D-B3E1-40C3-BF73-66D8E3E7F482}"/>
              </a:ext>
            </a:extLst>
          </p:cNvPr>
          <p:cNvSpPr/>
          <p:nvPr/>
        </p:nvSpPr>
        <p:spPr>
          <a:xfrm>
            <a:off x="9508583" y="6035179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Organigramme : Préparation 140">
            <a:extLst>
              <a:ext uri="{FF2B5EF4-FFF2-40B4-BE49-F238E27FC236}">
                <a16:creationId xmlns:a16="http://schemas.microsoft.com/office/drawing/2014/main" id="{2EC87A76-7608-4836-AEE0-F4869DD6CF9D}"/>
              </a:ext>
            </a:extLst>
          </p:cNvPr>
          <p:cNvSpPr/>
          <p:nvPr/>
        </p:nvSpPr>
        <p:spPr>
          <a:xfrm>
            <a:off x="10590318" y="5707159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Organigramme : Préparation 142">
            <a:extLst>
              <a:ext uri="{FF2B5EF4-FFF2-40B4-BE49-F238E27FC236}">
                <a16:creationId xmlns:a16="http://schemas.microsoft.com/office/drawing/2014/main" id="{25858679-57C9-4F56-BCDC-CE935364A818}"/>
              </a:ext>
            </a:extLst>
          </p:cNvPr>
          <p:cNvSpPr/>
          <p:nvPr/>
        </p:nvSpPr>
        <p:spPr>
          <a:xfrm>
            <a:off x="10759842" y="5145860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Organigramme : Préparation 144">
            <a:extLst>
              <a:ext uri="{FF2B5EF4-FFF2-40B4-BE49-F238E27FC236}">
                <a16:creationId xmlns:a16="http://schemas.microsoft.com/office/drawing/2014/main" id="{FF335729-5FAE-4DA7-8F45-A12DA3C54940}"/>
              </a:ext>
            </a:extLst>
          </p:cNvPr>
          <p:cNvSpPr/>
          <p:nvPr/>
        </p:nvSpPr>
        <p:spPr>
          <a:xfrm>
            <a:off x="10713962" y="4566392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Organigramme : Préparation 146">
            <a:extLst>
              <a:ext uri="{FF2B5EF4-FFF2-40B4-BE49-F238E27FC236}">
                <a16:creationId xmlns:a16="http://schemas.microsoft.com/office/drawing/2014/main" id="{7BDF80D4-F9ED-4EDC-98C5-101278500661}"/>
              </a:ext>
            </a:extLst>
          </p:cNvPr>
          <p:cNvSpPr/>
          <p:nvPr/>
        </p:nvSpPr>
        <p:spPr>
          <a:xfrm>
            <a:off x="10446740" y="3349567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Organigramme : Préparation 148">
            <a:extLst>
              <a:ext uri="{FF2B5EF4-FFF2-40B4-BE49-F238E27FC236}">
                <a16:creationId xmlns:a16="http://schemas.microsoft.com/office/drawing/2014/main" id="{2F305051-F2ED-4567-B53E-9CCCAF66C025}"/>
              </a:ext>
            </a:extLst>
          </p:cNvPr>
          <p:cNvSpPr/>
          <p:nvPr/>
        </p:nvSpPr>
        <p:spPr>
          <a:xfrm>
            <a:off x="10018744" y="2291600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Organigramme : Préparation 150">
            <a:extLst>
              <a:ext uri="{FF2B5EF4-FFF2-40B4-BE49-F238E27FC236}">
                <a16:creationId xmlns:a16="http://schemas.microsoft.com/office/drawing/2014/main" id="{5C601696-978A-4048-A87F-0CF771D538F2}"/>
              </a:ext>
            </a:extLst>
          </p:cNvPr>
          <p:cNvSpPr/>
          <p:nvPr/>
        </p:nvSpPr>
        <p:spPr>
          <a:xfrm>
            <a:off x="10346642" y="1679396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Organigramme : Préparation 152">
            <a:extLst>
              <a:ext uri="{FF2B5EF4-FFF2-40B4-BE49-F238E27FC236}">
                <a16:creationId xmlns:a16="http://schemas.microsoft.com/office/drawing/2014/main" id="{AD20471E-47BD-45D7-8F50-BE5483D1896A}"/>
              </a:ext>
            </a:extLst>
          </p:cNvPr>
          <p:cNvSpPr/>
          <p:nvPr/>
        </p:nvSpPr>
        <p:spPr>
          <a:xfrm>
            <a:off x="10323216" y="892841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7" name="arbre">
            <a:extLst>
              <a:ext uri="{FF2B5EF4-FFF2-40B4-BE49-F238E27FC236}">
                <a16:creationId xmlns:a16="http://schemas.microsoft.com/office/drawing/2014/main" id="{BFE282BD-CD43-46C4-8D53-C98D3B2E62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" b="3913"/>
          <a:stretch/>
        </p:blipFill>
        <p:spPr>
          <a:xfrm flipH="1">
            <a:off x="9124515" y="3495018"/>
            <a:ext cx="2039331" cy="2121648"/>
          </a:xfrm>
          <a:prstGeom prst="rect">
            <a:avLst/>
          </a:prstGeom>
        </p:spPr>
      </p:pic>
      <p:pic>
        <p:nvPicPr>
          <p:cNvPr id="232" name="chouette">
            <a:extLst>
              <a:ext uri="{FF2B5EF4-FFF2-40B4-BE49-F238E27FC236}">
                <a16:creationId xmlns:a16="http://schemas.microsoft.com/office/drawing/2014/main" id="{8972FF5E-EC8B-4639-AD03-233345B1E8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59" b="51674"/>
          <a:stretch/>
        </p:blipFill>
        <p:spPr>
          <a:xfrm flipH="1">
            <a:off x="9625446" y="4511665"/>
            <a:ext cx="783684" cy="492883"/>
          </a:xfrm>
          <a:prstGeom prst="rect">
            <a:avLst/>
          </a:prstGeom>
        </p:spPr>
      </p:pic>
      <p:pic>
        <p:nvPicPr>
          <p:cNvPr id="76" name="Image 75" descr="Une image contenant pièce, chat, chemise&#10;&#10;Description générée automatiquement">
            <a:extLst>
              <a:ext uri="{FF2B5EF4-FFF2-40B4-BE49-F238E27FC236}">
                <a16:creationId xmlns:a16="http://schemas.microsoft.com/office/drawing/2014/main" id="{7FE81D84-8112-47AC-AC4D-D6DD9539B08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7" t="38728" r="27398" b="33332"/>
          <a:stretch/>
        </p:blipFill>
        <p:spPr>
          <a:xfrm rot="21154944">
            <a:off x="8354341" y="4272987"/>
            <a:ext cx="1211865" cy="586789"/>
          </a:xfrm>
          <a:prstGeom prst="rect">
            <a:avLst/>
          </a:prstGeom>
        </p:spPr>
      </p:pic>
      <p:pic>
        <p:nvPicPr>
          <p:cNvPr id="14" name="pont" descr="Une image contenant table, en bois, assis, bâtiment&#10;&#10;Description générée automatiquement">
            <a:extLst>
              <a:ext uri="{FF2B5EF4-FFF2-40B4-BE49-F238E27FC236}">
                <a16:creationId xmlns:a16="http://schemas.microsoft.com/office/drawing/2014/main" id="{DFE4F68D-C815-41D2-8838-58DDF9EF1EE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73795">
            <a:off x="7225673" y="4333544"/>
            <a:ext cx="3241121" cy="1732832"/>
          </a:xfrm>
          <a:prstGeom prst="rect">
            <a:avLst/>
          </a:prstGeom>
        </p:spPr>
      </p:pic>
      <p:sp>
        <p:nvSpPr>
          <p:cNvPr id="137" name="Organigramme : Préparation 136">
            <a:extLst>
              <a:ext uri="{FF2B5EF4-FFF2-40B4-BE49-F238E27FC236}">
                <a16:creationId xmlns:a16="http://schemas.microsoft.com/office/drawing/2014/main" id="{CB52AE38-7A4D-48C4-B281-8523B3C1642E}"/>
              </a:ext>
            </a:extLst>
          </p:cNvPr>
          <p:cNvSpPr/>
          <p:nvPr/>
        </p:nvSpPr>
        <p:spPr>
          <a:xfrm>
            <a:off x="7745174" y="5037267"/>
            <a:ext cx="1273734" cy="568369"/>
          </a:xfrm>
          <a:prstGeom prst="flowChartPreparation">
            <a:avLst/>
          </a:prstGeom>
          <a:solidFill>
            <a:srgbClr val="96D5DE">
              <a:alpha val="50196"/>
            </a:srgbClr>
          </a:solidFill>
          <a:ln>
            <a:noFill/>
          </a:ln>
          <a:scene3d>
            <a:camera prst="perspectiveRelaxed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 : bas 1">
            <a:hlinkClick r:id="" action="ppaction://noaction"/>
            <a:extLst>
              <a:ext uri="{FF2B5EF4-FFF2-40B4-BE49-F238E27FC236}">
                <a16:creationId xmlns:a16="http://schemas.microsoft.com/office/drawing/2014/main" id="{944FE881-284D-446E-88D4-0EABE925281A}"/>
              </a:ext>
            </a:extLst>
          </p:cNvPr>
          <p:cNvSpPr/>
          <p:nvPr/>
        </p:nvSpPr>
        <p:spPr>
          <a:xfrm>
            <a:off x="10966770" y="26080"/>
            <a:ext cx="752607" cy="531093"/>
          </a:xfrm>
          <a:prstGeom prst="downArrow">
            <a:avLst/>
          </a:prstGeom>
          <a:solidFill>
            <a:srgbClr val="6AB5D0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7" name="Flèche : bas 96">
            <a:hlinkClick r:id="rId17" action="ppaction://hlinksldjump"/>
            <a:extLst>
              <a:ext uri="{FF2B5EF4-FFF2-40B4-BE49-F238E27FC236}">
                <a16:creationId xmlns:a16="http://schemas.microsoft.com/office/drawing/2014/main" id="{DEEBF651-8D68-459A-868B-5B2FAC9ADDBC}"/>
              </a:ext>
            </a:extLst>
          </p:cNvPr>
          <p:cNvSpPr/>
          <p:nvPr/>
        </p:nvSpPr>
        <p:spPr>
          <a:xfrm>
            <a:off x="10568873" y="54104"/>
            <a:ext cx="752607" cy="531093"/>
          </a:xfrm>
          <a:prstGeom prst="downArrow">
            <a:avLst/>
          </a:prstGeom>
          <a:solidFill>
            <a:srgbClr val="6AB5D0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8" name="rocher">
            <a:extLst>
              <a:ext uri="{FF2B5EF4-FFF2-40B4-BE49-F238E27FC236}">
                <a16:creationId xmlns:a16="http://schemas.microsoft.com/office/drawing/2014/main" id="{24A0B67F-70F0-4F14-A033-C0F689DC10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0884" y="2317095"/>
            <a:ext cx="1492133" cy="1091122"/>
          </a:xfrm>
          <a:prstGeom prst="roundRect">
            <a:avLst>
              <a:gd name="adj" fmla="val 50000"/>
            </a:avLst>
          </a:prstGeom>
        </p:spPr>
      </p:pic>
      <p:pic>
        <p:nvPicPr>
          <p:cNvPr id="221" name="léopard">
            <a:extLst>
              <a:ext uri="{FF2B5EF4-FFF2-40B4-BE49-F238E27FC236}">
                <a16:creationId xmlns:a16="http://schemas.microsoft.com/office/drawing/2014/main" id="{77D1E2FC-AF6D-49C2-A690-0DF495C4CF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7687" y="2589285"/>
            <a:ext cx="1329088" cy="700886"/>
          </a:xfrm>
          <a:prstGeom prst="rect">
            <a:avLst/>
          </a:prstGeom>
          <a:effectLst/>
        </p:spPr>
      </p:pic>
      <p:pic>
        <p:nvPicPr>
          <p:cNvPr id="249" name="lézard 3">
            <a:extLst>
              <a:ext uri="{FF2B5EF4-FFF2-40B4-BE49-F238E27FC236}">
                <a16:creationId xmlns:a16="http://schemas.microsoft.com/office/drawing/2014/main" id="{EF76B15C-E1E1-4E93-A9DD-751FFA8897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8" r="37465"/>
          <a:stretch/>
        </p:blipFill>
        <p:spPr>
          <a:xfrm rot="616823">
            <a:off x="11032825" y="5239721"/>
            <a:ext cx="760150" cy="637708"/>
          </a:xfrm>
          <a:prstGeom prst="rect">
            <a:avLst/>
          </a:prstGeom>
        </p:spPr>
      </p:pic>
      <p:pic>
        <p:nvPicPr>
          <p:cNvPr id="148" name="Image 147" descr="Une image contenant pièce&#10;&#10;Description générée automatiquement">
            <a:extLst>
              <a:ext uri="{FF2B5EF4-FFF2-40B4-BE49-F238E27FC236}">
                <a16:creationId xmlns:a16="http://schemas.microsoft.com/office/drawing/2014/main" id="{F4B178D8-E6BE-4EEC-8CD2-024AAF3ABAA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t="54038" r="66517" b="7180"/>
          <a:stretch/>
        </p:blipFill>
        <p:spPr>
          <a:xfrm flipH="1">
            <a:off x="5132669" y="1513618"/>
            <a:ext cx="626497" cy="943949"/>
          </a:xfrm>
          <a:prstGeom prst="rect">
            <a:avLst/>
          </a:prstGeom>
        </p:spPr>
      </p:pic>
      <p:pic>
        <p:nvPicPr>
          <p:cNvPr id="11" name="Image 10" descr="Une image contenant neige, couvert, arbre, montagne&#10;&#10;Description générée automatiquement">
            <a:extLst>
              <a:ext uri="{FF2B5EF4-FFF2-40B4-BE49-F238E27FC236}">
                <a16:creationId xmlns:a16="http://schemas.microsoft.com/office/drawing/2014/main" id="{308986A6-0D0B-4B3E-BE0D-361152A6806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195" y="853520"/>
            <a:ext cx="3784862" cy="2037320"/>
          </a:xfrm>
          <a:prstGeom prst="rect">
            <a:avLst/>
          </a:prstGeom>
        </p:spPr>
      </p:pic>
      <p:pic>
        <p:nvPicPr>
          <p:cNvPr id="229" name="Image 228" descr="Une image contenant feuille, plante, fougère, allumé&#10;&#10;Description générée automatiquement">
            <a:extLst>
              <a:ext uri="{FF2B5EF4-FFF2-40B4-BE49-F238E27FC236}">
                <a16:creationId xmlns:a16="http://schemas.microsoft.com/office/drawing/2014/main" id="{57DC5501-216A-4C2F-A80A-84397664B1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1" y="218423"/>
            <a:ext cx="1363169" cy="272633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C1FCC7F-0781-40AE-AAC6-D856E25F4F2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73" y="932932"/>
            <a:ext cx="1380251" cy="2760502"/>
          </a:xfrm>
          <a:prstGeom prst="rect">
            <a:avLst/>
          </a:prstGeom>
        </p:spPr>
      </p:pic>
      <p:pic>
        <p:nvPicPr>
          <p:cNvPr id="142" name="Image 141" descr="Une image contenant pièce, chat, chemise&#10;&#10;Description générée automatiquement">
            <a:extLst>
              <a:ext uri="{FF2B5EF4-FFF2-40B4-BE49-F238E27FC236}">
                <a16:creationId xmlns:a16="http://schemas.microsoft.com/office/drawing/2014/main" id="{31BFA7B4-1417-45E7-B0E3-421637E9477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6" t="68237" r="27339" b="3823"/>
          <a:stretch/>
        </p:blipFill>
        <p:spPr>
          <a:xfrm>
            <a:off x="2051808" y="3387855"/>
            <a:ext cx="1858874" cy="900073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A18D2F3C-09CE-4468-87CC-D54D2E7AF86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69" y="1786276"/>
            <a:ext cx="1887895" cy="943948"/>
          </a:xfrm>
          <a:prstGeom prst="rect">
            <a:avLst/>
          </a:prstGeom>
        </p:spPr>
      </p:pic>
      <p:pic>
        <p:nvPicPr>
          <p:cNvPr id="255" name="Image 254">
            <a:extLst>
              <a:ext uri="{FF2B5EF4-FFF2-40B4-BE49-F238E27FC236}">
                <a16:creationId xmlns:a16="http://schemas.microsoft.com/office/drawing/2014/main" id="{7B17D772-B9F8-4ADF-9819-A0FA870EE84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78" y="1868207"/>
            <a:ext cx="1718597" cy="290979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341D167-2738-4A84-AEF6-056897941FA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71329" y="325499"/>
            <a:ext cx="1479948" cy="261287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674DE68E-BE15-4D52-A892-B882775835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83" y="-532012"/>
            <a:ext cx="1280639" cy="2561278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42381C06-49C4-41A9-9FF6-9E912C5150D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778" y="4265349"/>
            <a:ext cx="3356868" cy="2816622"/>
          </a:xfrm>
          <a:prstGeom prst="rect">
            <a:avLst/>
          </a:prstGeom>
        </p:spPr>
      </p:pic>
      <p:pic>
        <p:nvPicPr>
          <p:cNvPr id="146" name="Image 145" descr="Une image contenant pièce&#10;&#10;Description générée automatiquement">
            <a:extLst>
              <a:ext uri="{FF2B5EF4-FFF2-40B4-BE49-F238E27FC236}">
                <a16:creationId xmlns:a16="http://schemas.microsoft.com/office/drawing/2014/main" id="{F0B60E66-E9C3-4981-81F5-EFB1432414E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3" t="54508" r="34887" b="6710"/>
          <a:stretch/>
        </p:blipFill>
        <p:spPr>
          <a:xfrm flipH="1">
            <a:off x="7615622" y="5843760"/>
            <a:ext cx="755221" cy="1137898"/>
          </a:xfrm>
          <a:prstGeom prst="rect">
            <a:avLst/>
          </a:prstGeom>
        </p:spPr>
      </p:pic>
      <p:pic>
        <p:nvPicPr>
          <p:cNvPr id="79" name="Image 78" descr="Une image contenant pièce&#10;&#10;Description générée automatiquement">
            <a:extLst>
              <a:ext uri="{FF2B5EF4-FFF2-40B4-BE49-F238E27FC236}">
                <a16:creationId xmlns:a16="http://schemas.microsoft.com/office/drawing/2014/main" id="{66F83B93-FB50-40FE-AA97-DBC49AC84AF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3" t="14459" r="23347" b="46759"/>
          <a:stretch/>
        </p:blipFill>
        <p:spPr>
          <a:xfrm flipH="1">
            <a:off x="9653909" y="917836"/>
            <a:ext cx="755221" cy="1137898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04F7F996-059F-47AE-9D44-59B2DCEA57F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409" y="4357594"/>
            <a:ext cx="1287151" cy="10800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0A620F2B-D19E-4CF6-95F7-E64D0C7C9ED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97653" y="6237915"/>
            <a:ext cx="1563832" cy="794134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0E946E45-BD25-4825-9DCB-5B593FBA1A4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049" y="6256258"/>
            <a:ext cx="1332902" cy="775791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BC94376B-E96D-40D7-8435-21F5F98627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138" y="5872129"/>
            <a:ext cx="1420760" cy="108000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C020E798-5593-4D11-9F9D-2C13D4F0607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33" y="6062719"/>
            <a:ext cx="2160000" cy="1080000"/>
          </a:xfrm>
          <a:prstGeom prst="rect">
            <a:avLst/>
          </a:prstGeom>
        </p:spPr>
      </p:pic>
      <p:pic>
        <p:nvPicPr>
          <p:cNvPr id="235" name="Image 234" descr="Une image contenant oiseau, table, assis, gâteau&#10;&#10;Description générée automatiquement">
            <a:extLst>
              <a:ext uri="{FF2B5EF4-FFF2-40B4-BE49-F238E27FC236}">
                <a16:creationId xmlns:a16="http://schemas.microsoft.com/office/drawing/2014/main" id="{DDF61938-EB14-4B11-B6E3-2F9AE01F94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83" y="5114783"/>
            <a:ext cx="669094" cy="1080000"/>
          </a:xfrm>
          <a:prstGeom prst="rect">
            <a:avLst/>
          </a:prstGeom>
        </p:spPr>
      </p:pic>
      <p:pic>
        <p:nvPicPr>
          <p:cNvPr id="225" name="champignons">
            <a:extLst>
              <a:ext uri="{FF2B5EF4-FFF2-40B4-BE49-F238E27FC236}">
                <a16:creationId xmlns:a16="http://schemas.microsoft.com/office/drawing/2014/main" id="{DCE8F1C4-2E81-4CC1-85E2-A096EC59F03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88812" y="4055486"/>
            <a:ext cx="790851" cy="1299474"/>
          </a:xfrm>
          <a:prstGeom prst="rect">
            <a:avLst/>
          </a:prstGeom>
        </p:spPr>
      </p:pic>
      <p:pic>
        <p:nvPicPr>
          <p:cNvPr id="24" name="traineau gauche">
            <a:extLst>
              <a:ext uri="{FF2B5EF4-FFF2-40B4-BE49-F238E27FC236}">
                <a16:creationId xmlns:a16="http://schemas.microsoft.com/office/drawing/2014/main" id="{1F766670-F7CA-4330-B5DD-F771C7844098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0" t="53515" r="50623" b="28420"/>
          <a:stretch/>
        </p:blipFill>
        <p:spPr>
          <a:xfrm rot="18482262">
            <a:off x="3369213" y="5467861"/>
            <a:ext cx="2265948" cy="1090469"/>
          </a:xfrm>
          <a:prstGeom prst="rect">
            <a:avLst/>
          </a:prstGeom>
        </p:spPr>
      </p:pic>
      <p:pic>
        <p:nvPicPr>
          <p:cNvPr id="26" name="traineau droite">
            <a:extLst>
              <a:ext uri="{FF2B5EF4-FFF2-40B4-BE49-F238E27FC236}">
                <a16:creationId xmlns:a16="http://schemas.microsoft.com/office/drawing/2014/main" id="{13CFDB7F-7906-46B1-9904-8139D2CB28F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27298" r="27999" b="49922"/>
          <a:stretch/>
        </p:blipFill>
        <p:spPr>
          <a:xfrm rot="7569248" flipH="1" flipV="1">
            <a:off x="4086664" y="5480080"/>
            <a:ext cx="1935134" cy="1211591"/>
          </a:xfrm>
          <a:prstGeom prst="rect">
            <a:avLst/>
          </a:prstGeom>
        </p:spPr>
      </p:pic>
      <p:pic>
        <p:nvPicPr>
          <p:cNvPr id="138" name="craquement glace">
            <a:extLst>
              <a:ext uri="{FF2B5EF4-FFF2-40B4-BE49-F238E27FC236}">
                <a16:creationId xmlns:a16="http://schemas.microsoft.com/office/drawing/2014/main" id="{F2B66A9E-E4F3-4286-98B7-5A6A6B0A786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8" r="37465"/>
          <a:stretch/>
        </p:blipFill>
        <p:spPr>
          <a:xfrm rot="616823">
            <a:off x="7982619" y="3102708"/>
            <a:ext cx="760150" cy="637708"/>
          </a:xfrm>
          <a:prstGeom prst="rect">
            <a:avLst/>
          </a:prstGeom>
        </p:spPr>
      </p:pic>
      <p:pic>
        <p:nvPicPr>
          <p:cNvPr id="140" name="craquement glace">
            <a:extLst>
              <a:ext uri="{FF2B5EF4-FFF2-40B4-BE49-F238E27FC236}">
                <a16:creationId xmlns:a16="http://schemas.microsoft.com/office/drawing/2014/main" id="{13B5389F-1BE8-4638-BAD5-CE989C19A47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8" r="37465"/>
          <a:stretch/>
        </p:blipFill>
        <p:spPr>
          <a:xfrm rot="616823">
            <a:off x="1964783" y="5088507"/>
            <a:ext cx="760150" cy="637708"/>
          </a:xfrm>
          <a:prstGeom prst="rect">
            <a:avLst/>
          </a:prstGeom>
        </p:spPr>
      </p:pic>
      <p:pic>
        <p:nvPicPr>
          <p:cNvPr id="144" name="Image 143">
            <a:extLst>
              <a:ext uri="{FF2B5EF4-FFF2-40B4-BE49-F238E27FC236}">
                <a16:creationId xmlns:a16="http://schemas.microsoft.com/office/drawing/2014/main" id="{AFAA127F-E05D-4B88-992C-D8D3EE6C205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619" y="-764150"/>
            <a:ext cx="1718597" cy="2909794"/>
          </a:xfrm>
          <a:prstGeom prst="rect">
            <a:avLst/>
          </a:prstGeom>
        </p:spPr>
      </p:pic>
      <p:pic>
        <p:nvPicPr>
          <p:cNvPr id="30" name="lutine">
            <a:extLst>
              <a:ext uri="{FF2B5EF4-FFF2-40B4-BE49-F238E27FC236}">
                <a16:creationId xmlns:a16="http://schemas.microsoft.com/office/drawing/2014/main" id="{0CF3EE3A-FC90-4527-8806-6B548C8ED779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6" t="33434" r="3049" b="34032"/>
          <a:stretch/>
        </p:blipFill>
        <p:spPr>
          <a:xfrm flipH="1">
            <a:off x="458501" y="1912137"/>
            <a:ext cx="759482" cy="1164146"/>
          </a:xfrm>
          <a:prstGeom prst="rect">
            <a:avLst/>
          </a:prstGeom>
        </p:spPr>
      </p:pic>
      <p:pic>
        <p:nvPicPr>
          <p:cNvPr id="28" name="lutin">
            <a:extLst>
              <a:ext uri="{FF2B5EF4-FFF2-40B4-BE49-F238E27FC236}">
                <a16:creationId xmlns:a16="http://schemas.microsoft.com/office/drawing/2014/main" id="{853194B8-83F4-4101-8E9F-0113E4B6A6A2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7" t="1153" r="1779" b="65347"/>
          <a:stretch/>
        </p:blipFill>
        <p:spPr>
          <a:xfrm>
            <a:off x="1075018" y="1965585"/>
            <a:ext cx="951859" cy="1140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EE57CF8A-2ED1-4532-BCAB-DEB7E1AD225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86" y="4871554"/>
            <a:ext cx="1757725" cy="2128559"/>
          </a:xfrm>
          <a:prstGeom prst="rect">
            <a:avLst/>
          </a:prstGeom>
        </p:spPr>
      </p:pic>
      <p:sp>
        <p:nvSpPr>
          <p:cNvPr id="242" name="Flèche : droite à entaille 2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D3F627E-6FD8-45EC-B683-F6D30A9AE7FD}"/>
              </a:ext>
            </a:extLst>
          </p:cNvPr>
          <p:cNvSpPr/>
          <p:nvPr/>
        </p:nvSpPr>
        <p:spPr>
          <a:xfrm>
            <a:off x="6223204" y="5105347"/>
            <a:ext cx="971280" cy="638435"/>
          </a:xfrm>
          <a:prstGeom prst="notchedRightArrow">
            <a:avLst>
              <a:gd name="adj1" fmla="val 50000"/>
              <a:gd name="adj2" fmla="val 67374"/>
            </a:avLst>
          </a:prstGeom>
          <a:solidFill>
            <a:schemeClr val="tx1"/>
          </a:solidFill>
          <a:ln w="34925">
            <a:solidFill>
              <a:srgbClr val="55AFEB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E58BDDA9-4E40-43B1-92DD-DD872594907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317" y="2065350"/>
            <a:ext cx="1941573" cy="1947659"/>
          </a:xfrm>
          <a:prstGeom prst="rect">
            <a:avLst/>
          </a:prstGeom>
        </p:spPr>
      </p:pic>
      <p:pic>
        <p:nvPicPr>
          <p:cNvPr id="241" name="Image 240" descr="Une image contenant intérieur, gâteau, table, assis&#10;&#10;Description générée automatiquement">
            <a:extLst>
              <a:ext uri="{FF2B5EF4-FFF2-40B4-BE49-F238E27FC236}">
                <a16:creationId xmlns:a16="http://schemas.microsoft.com/office/drawing/2014/main" id="{B75F443C-C118-436B-AEBA-ABC0F5C00C3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587" y="3493912"/>
            <a:ext cx="1595669" cy="887591"/>
          </a:xfrm>
          <a:prstGeom prst="rect">
            <a:avLst/>
          </a:prstGeom>
        </p:spPr>
      </p:pic>
      <p:pic>
        <p:nvPicPr>
          <p:cNvPr id="253" name="Image 252">
            <a:extLst>
              <a:ext uri="{FF2B5EF4-FFF2-40B4-BE49-F238E27FC236}">
                <a16:creationId xmlns:a16="http://schemas.microsoft.com/office/drawing/2014/main" id="{3CBB14C8-1EA3-46CB-B05C-307AA8229DD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96" y="-21657"/>
            <a:ext cx="1545555" cy="2763003"/>
          </a:xfrm>
          <a:prstGeom prst="roundRect">
            <a:avLst>
              <a:gd name="adj" fmla="val 28084"/>
            </a:avLst>
          </a:prstGeom>
        </p:spPr>
      </p:pic>
      <p:pic>
        <p:nvPicPr>
          <p:cNvPr id="150" name="Image 149" descr="Une image contenant pièce&#10;&#10;Description générée automatiquement">
            <a:extLst>
              <a:ext uri="{FF2B5EF4-FFF2-40B4-BE49-F238E27FC236}">
                <a16:creationId xmlns:a16="http://schemas.microsoft.com/office/drawing/2014/main" id="{83207C18-30EB-4EFC-9926-E9E2E3ADE35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0" t="-5914" r="-4150" b="67132"/>
          <a:stretch/>
        </p:blipFill>
        <p:spPr>
          <a:xfrm flipH="1">
            <a:off x="6798239" y="1120721"/>
            <a:ext cx="626497" cy="943949"/>
          </a:xfrm>
          <a:prstGeom prst="rect">
            <a:avLst/>
          </a:prstGeom>
        </p:spPr>
      </p:pic>
      <p:sp>
        <p:nvSpPr>
          <p:cNvPr id="238" name="Rectangle 237">
            <a:extLst>
              <a:ext uri="{FF2B5EF4-FFF2-40B4-BE49-F238E27FC236}">
                <a16:creationId xmlns:a16="http://schemas.microsoft.com/office/drawing/2014/main" id="{29F75A27-8A43-4CF0-A3ED-F9BC1D5C4C96}"/>
              </a:ext>
            </a:extLst>
          </p:cNvPr>
          <p:cNvSpPr/>
          <p:nvPr/>
        </p:nvSpPr>
        <p:spPr>
          <a:xfrm>
            <a:off x="4045567" y="2627527"/>
            <a:ext cx="4253854" cy="1866466"/>
          </a:xfrm>
          <a:prstGeom prst="rect">
            <a:avLst/>
          </a:prstGeom>
          <a:solidFill>
            <a:srgbClr val="6AB5D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¡Qué susto! </a:t>
            </a:r>
          </a:p>
          <a:p>
            <a:pPr algn="ctr"/>
            <a:r>
              <a:rPr lang="es-ES" sz="2400" dirty="0">
                <a:solidFill>
                  <a:srgbClr val="FF0000"/>
                </a:solidFill>
              </a:rPr>
              <a:t>Corres a refugiarte en el puente</a:t>
            </a:r>
            <a:endParaRPr lang="fr-FR" sz="2400" dirty="0">
              <a:latin typeface="Bahnschrift SemiLight SemiConde" panose="020B0502040204020203" pitchFamily="34" charset="0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F26140FA-9DBC-44B4-B09B-58A11EA9417A}"/>
              </a:ext>
            </a:extLst>
          </p:cNvPr>
          <p:cNvSpPr/>
          <p:nvPr/>
        </p:nvSpPr>
        <p:spPr>
          <a:xfrm>
            <a:off x="4067303" y="2644855"/>
            <a:ext cx="4253854" cy="1866466"/>
          </a:xfrm>
          <a:prstGeom prst="rect">
            <a:avLst/>
          </a:prstGeom>
          <a:solidFill>
            <a:srgbClr val="6AB5D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Te detienes a recoger setas. </a:t>
            </a:r>
            <a:r>
              <a:rPr lang="es-ES" sz="2400" dirty="0">
                <a:solidFill>
                  <a:srgbClr val="FF0000"/>
                </a:solidFill>
              </a:rPr>
              <a:t>Pierdes un turno</a:t>
            </a:r>
            <a:endParaRPr lang="fr-FR" sz="2400" dirty="0">
              <a:latin typeface="Bahnschrift SemiLight SemiConde" panose="020B0502040204020203" pitchFamily="34" charset="0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D425E93F-C6A8-43C0-A122-CA3E067932C0}"/>
              </a:ext>
            </a:extLst>
          </p:cNvPr>
          <p:cNvSpPr/>
          <p:nvPr/>
        </p:nvSpPr>
        <p:spPr>
          <a:xfrm>
            <a:off x="4069431" y="2644570"/>
            <a:ext cx="4253854" cy="1866466"/>
          </a:xfrm>
          <a:prstGeom prst="rect">
            <a:avLst/>
          </a:prstGeom>
          <a:solidFill>
            <a:srgbClr val="6AB5D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Te escondes detrás de un árbol hasta que el leopardo se aleje. </a:t>
            </a:r>
            <a:r>
              <a:rPr lang="es-ES" sz="2400" dirty="0">
                <a:solidFill>
                  <a:srgbClr val="FF0000"/>
                </a:solidFill>
              </a:rPr>
              <a:t>Pierdes un turno</a:t>
            </a:r>
            <a:endParaRPr lang="fr-FR" sz="3200" dirty="0"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34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00312 0.0669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669 L 0.00287 0.13774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13773 L 0.02018 0.21875 " pathEditMode="relative" rAng="0" ptsTypes="AA">
                                      <p:cBhvr>
                                        <p:cTn id="14" dur="1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9 0.21875 L 0.05821 0.26644 " pathEditMode="relative" rAng="0" ptsTypes="AA">
                                      <p:cBhvr>
                                        <p:cTn id="18" dur="1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0.26643 L 0.08893 0.34028 " pathEditMode="relative" rAng="0" ptsTypes="AA">
                                      <p:cBhvr>
                                        <p:cTn id="22" dur="1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38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93 0.34028 L 0.12617 0.40764 " pathEditMode="relative" rAng="0" ptsTypes="AA">
                                      <p:cBhvr>
                                        <p:cTn id="29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17 0.40764 L 0.1724 0.47014 " pathEditMode="relative" rAng="0" ptsTypes="AA">
                                      <p:cBhvr>
                                        <p:cTn id="33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39 0.47013 L 0.28763 0.49467 " pathEditMode="relative" rAng="0" ptsTypes="AA">
                                      <p:cBhvr>
                                        <p:cTn id="37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763 0.49467 L 0.40378 -0.15671 " pathEditMode="relative" rAng="0" ptsTypes="AA">
                                      <p:cBhvr>
                                        <p:cTn id="41" dur="2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3453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11614 -0.65139 " pathEditMode="relative" rAng="0" ptsTypes="AA">
                                      <p:cBhvr>
                                        <p:cTn id="43" dur="2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305 -0.35255 L 0.5655 -0.328 " pathEditMode="relative" rAng="0" ptsTypes="AA">
                                      <p:cBhvr>
                                        <p:cTn id="46" dur="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55 -0.328 L 0.57175 -0.24421 " pathEditMode="relative" rAng="0" ptsTypes="AA">
                                      <p:cBhvr>
                                        <p:cTn id="50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5 -0.24421 L 0.58125 -0.15995 " pathEditMode="relative" rAng="0" ptsTypes="AA">
                                      <p:cBhvr>
                                        <p:cTn id="54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125 -0.15995 L 0.59063 -0.05347 " pathEditMode="relative" rAng="0" ptsTypes="AA">
                                      <p:cBhvr>
                                        <p:cTn id="58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063 -0.05347 L 0.58529 0.05139 " pathEditMode="relative" rAng="0" ptsTypes="AA">
                                      <p:cBhvr>
                                        <p:cTn id="62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523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5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529 0.05139 L 0.56159 0.16019 " pathEditMode="relative" rAng="0" ptsTypes="AA">
                                      <p:cBhvr>
                                        <p:cTn id="69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159 0.16019 L 0.51511 0.24283 " pathEditMode="relative" rAng="0" ptsTypes="AA">
                                      <p:cBhvr>
                                        <p:cTn id="73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526 0.23241 L 0.58334 0.31528 " pathEditMode="relative" rAng="0" ptsTypes="AA">
                                      <p:cBhvr>
                                        <p:cTn id="77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333 0.31528 L 0.67565 0.48588 " pathEditMode="relative" rAng="0" ptsTypes="AA">
                                      <p:cBhvr>
                                        <p:cTn id="81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565 0.48588 L 0.76302 0.43241 " pathEditMode="relative" rAng="0" ptsTypes="AA">
                                      <p:cBhvr>
                                        <p:cTn id="85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302 0.43241 L 0.77904 0.34607 " pathEditMode="relative" rAng="0" ptsTypes="AA">
                                      <p:cBhvr>
                                        <p:cTn id="89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432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1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904 0.34607 L 0.78138 0.2632 " pathEditMode="relative" rAng="0" ptsTypes="AA">
                                      <p:cBhvr>
                                        <p:cTn id="96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38 0.2632 L 0.7668 0.09862 " pathEditMode="relative" rAng="0" ptsTypes="AA">
                                      <p:cBhvr>
                                        <p:cTn id="100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68 0.09862 L 0.71602 -0.04814 " pathEditMode="relative" rAng="0" ptsTypes="AA">
                                      <p:cBhvr>
                                        <p:cTn id="104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602 -0.04814 L 0.74623 -0.14236 " pathEditMode="relative" rAng="0" ptsTypes="AA">
                                      <p:cBhvr>
                                        <p:cTn id="108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623 -0.14236 L 0.75781 -0.26203 " pathEditMode="relative" rAng="0" ptsTypes="AA">
                                      <p:cBhvr>
                                        <p:cTn id="11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5995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7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7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7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51 0.0007 L 2.5E-6 -4.07407E-6 " pathEditMode="relative" rAng="0" ptsTypes="AA">
                                      <p:cBhvr>
                                        <p:cTn id="143" dur="8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gissement-lion-3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4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7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00312 0.0669 " pathEditMode="relative" rAng="0" ptsTypes="AA">
                                      <p:cBhvr>
                                        <p:cTn id="151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669 L 0.00287 0.13774 " pathEditMode="relative" rAng="0" ptsTypes="AA">
                                      <p:cBhvr>
                                        <p:cTn id="155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13773 L 0.02018 0.21875 " pathEditMode="relative" rAng="0" ptsTypes="AA">
                                      <p:cBhvr>
                                        <p:cTn id="159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9 0.21875 L 0.05821 0.26644 " pathEditMode="relative" rAng="0" ptsTypes="AA">
                                      <p:cBhvr>
                                        <p:cTn id="163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0.26643 L 0.08893 0.34028 " pathEditMode="relative" rAng="0" ptsTypes="AA">
                                      <p:cBhvr>
                                        <p:cTn id="167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3819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26" presetClass="emph" presetSubtype="0" repeatCount="1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2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93 0.34028 L 0.12617 0.40764 " pathEditMode="relative" rAng="0" ptsTypes="AA">
                                      <p:cBhvr>
                                        <p:cTn id="174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17 0.40764 L 0.1724 0.47014 " pathEditMode="relative" rAng="0" ptsTypes="AA">
                                      <p:cBhvr>
                                        <p:cTn id="178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39 0.47013 L 0.29661 0.45648 " pathEditMode="relative" rAng="0" ptsTypes="AA">
                                      <p:cBhvr>
                                        <p:cTn id="182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661 0.45648 L 0.41328 -0.19375 " pathEditMode="relative" rAng="0" ptsTypes="AA">
                                      <p:cBhvr>
                                        <p:cTn id="186" dur="26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32523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12032 -0.67199 " pathEditMode="relative" rAng="0" ptsTypes="AA">
                                      <p:cBhvr>
                                        <p:cTn id="188" dur="2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6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600"/>
                            </p:stCondLst>
                            <p:childTnLst>
                              <p:par>
                                <p:cTn id="1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328 -0.19375 L 0.56549 -0.32801 " pathEditMode="relative" rAng="0" ptsTypes="AA">
                                      <p:cBhvr>
                                        <p:cTn id="191" dur="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55 -0.328 L 0.57175 -0.24421 " pathEditMode="relative" rAng="0" ptsTypes="AA">
                                      <p:cBhvr>
                                        <p:cTn id="195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5 -0.24421 L 0.58125 -0.15995 " pathEditMode="relative" rAng="0" ptsTypes="AA">
                                      <p:cBhvr>
                                        <p:cTn id="19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125 -0.15995 L 0.59063 -0.05347 " pathEditMode="relative" rAng="0" ptsTypes="AA">
                                      <p:cBhvr>
                                        <p:cTn id="203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063 -0.05347 L 0.58529 0.05139 " pathEditMode="relative" rAng="0" ptsTypes="AA">
                                      <p:cBhvr>
                                        <p:cTn id="207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5231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26" presetClass="emph" presetSubtype="0" repeatCount="5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529 0.05139 L 0.56159 0.16019 " pathEditMode="relative" rAng="0" ptsTypes="AA">
                                      <p:cBhvr>
                                        <p:cTn id="214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159 0.16019 L 0.51511 0.24283 " pathEditMode="relative" rAng="0" ptsTypes="AA">
                                      <p:cBhvr>
                                        <p:cTn id="218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526 0.23241 L 0.58334 0.31528 " pathEditMode="relative" rAng="0" ptsTypes="AA">
                                      <p:cBhvr>
                                        <p:cTn id="222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334 0.31528 L 0.74857 0.5794 " pathEditMode="relative" rAng="0" ptsTypes="AA">
                                      <p:cBhvr>
                                        <p:cTn id="226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5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857 0.5794 L 0.88881 0.48102 " pathEditMode="relative" rAng="0" ptsTypes="AA">
                                      <p:cBhvr>
                                        <p:cTn id="230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881 0.48102 L 0.90118 0.36389 " pathEditMode="relative" rAng="0" ptsTypes="AA">
                                      <p:cBhvr>
                                        <p:cTn id="234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856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25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0118 0.36389 L 0.89883 0.27338 " pathEditMode="relative" rAng="0" ptsTypes="AA">
                                      <p:cBhvr>
                                        <p:cTn id="241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883 0.27338 L 0.88295 0.14769 " pathEditMode="relative" rAng="0" ptsTypes="AA">
                                      <p:cBhvr>
                                        <p:cTn id="245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295 0.14769 L 0.85235 -0.0294 " pathEditMode="relative" rAng="0" ptsTypes="AA">
                                      <p:cBhvr>
                                        <p:cTn id="24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-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5235 -0.0294 L 0.86316 -0.14653 " pathEditMode="relative" rAng="0" ptsTypes="AA">
                                      <p:cBhvr>
                                        <p:cTn id="253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16 -0.14653 L 0.82631 -0.25555 " pathEditMode="relative" rAng="0" ptsTypes="AA">
                                      <p:cBhvr>
                                        <p:cTn id="25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-5463"/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14" presetClass="exit" presetSubtype="1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6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3100" fill="hold"/>
                                        <p:tgtEl>
                                          <p:spTgt spid="2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oue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045E-16 L 0.05678 0.04005 C 0.06862 0.04907 0.08646 0.05394 0.10508 0.05394 C 0.12631 0.05394 0.14336 0.04907 0.15521 0.04005 L 0.21211 2.22045E-16 " pathEditMode="relative" rAng="0" ptsTypes="AAAAA">
                                      <p:cBhvr>
                                        <p:cTn id="278" dur="32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2685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1" dur="7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7" grpId="0" animBg="1"/>
      <p:bldP spid="97" grpId="1" animBg="1"/>
      <p:bldP spid="238" grpId="0" animBg="1"/>
      <p:bldP spid="238" grpId="1" animBg="1"/>
      <p:bldP spid="237" grpId="0" animBg="1"/>
      <p:bldP spid="237" grpId="1" animBg="1"/>
      <p:bldP spid="236" grpId="0" animBg="1"/>
      <p:bldP spid="23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neige, extérieur, homme, couvert&#10;&#10;Description générée automatiquement">
            <a:extLst>
              <a:ext uri="{FF2B5EF4-FFF2-40B4-BE49-F238E27FC236}">
                <a16:creationId xmlns:a16="http://schemas.microsoft.com/office/drawing/2014/main" id="{A887A2D9-F2F7-482B-BCAF-71C5A491C6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5433"/>
          <a:stretch/>
        </p:blipFill>
        <p:spPr>
          <a:xfrm>
            <a:off x="0" y="-1"/>
            <a:ext cx="12191999" cy="69106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BDD597-98A0-4319-9CC9-8E728191420E}"/>
              </a:ext>
            </a:extLst>
          </p:cNvPr>
          <p:cNvSpPr/>
          <p:nvPr/>
        </p:nvSpPr>
        <p:spPr>
          <a:xfrm>
            <a:off x="5394000" y="12833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palabras de la </a:t>
            </a:r>
            <a:r>
              <a:rPr lang="fr-FR" dirty="0" err="1">
                <a:latin typeface="Bahnschrift SemiBold" panose="020B0502040204020203" pitchFamily="34" charset="0"/>
              </a:rPr>
              <a:t>familia</a:t>
            </a:r>
            <a:r>
              <a:rPr lang="fr-FR" dirty="0">
                <a:latin typeface="Bahnschrift SemiBold" panose="020B0502040204020203" pitchFamily="34" charset="0"/>
              </a:rPr>
              <a:t> de </a:t>
            </a:r>
            <a:r>
              <a:rPr lang="fr-FR" dirty="0" err="1">
                <a:latin typeface="Bahnschrift SemiBold" panose="020B0502040204020203" pitchFamily="34" charset="0"/>
              </a:rPr>
              <a:t>hielo</a:t>
            </a:r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313B55-E2F6-4D2D-859D-9788CE6AC48C}"/>
              </a:ext>
            </a:extLst>
          </p:cNvPr>
          <p:cNvSpPr/>
          <p:nvPr/>
        </p:nvSpPr>
        <p:spPr>
          <a:xfrm>
            <a:off x="3685516" y="12833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animales </a:t>
            </a:r>
            <a:r>
              <a:rPr lang="fr-FR" dirty="0" err="1">
                <a:latin typeface="Bahnschrift SemiBold" panose="020B0502040204020203" pitchFamily="34" charset="0"/>
              </a:rPr>
              <a:t>polares</a:t>
            </a:r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0D73A4-45B2-4A9F-9D90-E2663789202C}"/>
              </a:ext>
            </a:extLst>
          </p:cNvPr>
          <p:cNvSpPr/>
          <p:nvPr/>
        </p:nvSpPr>
        <p:spPr>
          <a:xfrm>
            <a:off x="1920884" y="12833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cosas</a:t>
            </a:r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dirty="0" err="1">
                <a:latin typeface="Bahnschrift SemiBold" panose="020B0502040204020203" pitchFamily="34" charset="0"/>
              </a:rPr>
              <a:t>frías</a:t>
            </a:r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07A88E-EA75-4546-AD56-37F6506A232A}"/>
              </a:ext>
            </a:extLst>
          </p:cNvPr>
          <p:cNvSpPr/>
          <p:nvPr/>
        </p:nvSpPr>
        <p:spPr>
          <a:xfrm>
            <a:off x="212400" y="12833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cosas</a:t>
            </a:r>
            <a:r>
              <a:rPr lang="fr-FR" dirty="0">
                <a:latin typeface="Bahnschrift SemiBold" panose="020B0502040204020203" pitchFamily="34" charset="0"/>
              </a:rPr>
              <a:t> que </a:t>
            </a:r>
            <a:r>
              <a:rPr lang="fr-FR" dirty="0" err="1">
                <a:latin typeface="Bahnschrift SemiBold" panose="020B0502040204020203" pitchFamily="34" charset="0"/>
              </a:rPr>
              <a:t>pueden</a:t>
            </a:r>
            <a:r>
              <a:rPr lang="fr-FR" dirty="0">
                <a:latin typeface="Bahnschrift SemiBold" panose="020B0502040204020203" pitchFamily="34" charset="0"/>
              </a:rPr>
              <a:t> </a:t>
            </a:r>
            <a:r>
              <a:rPr lang="fr-FR" dirty="0" err="1">
                <a:latin typeface="Bahnschrift SemiBold" panose="020B0502040204020203" pitchFamily="34" charset="0"/>
              </a:rPr>
              <a:t>fundirse</a:t>
            </a:r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09A8A5-FCC2-40C3-858E-939B208AB5DA}"/>
              </a:ext>
            </a:extLst>
          </p:cNvPr>
          <p:cNvSpPr/>
          <p:nvPr/>
        </p:nvSpPr>
        <p:spPr>
          <a:xfrm>
            <a:off x="1920884" y="1844466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2 palabras que </a:t>
            </a:r>
            <a:r>
              <a:rPr lang="fr-FR" dirty="0" err="1">
                <a:latin typeface="Bahnschrift SemiBold" panose="020B0502040204020203" pitchFamily="34" charset="0"/>
              </a:rPr>
              <a:t>rimen</a:t>
            </a:r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 con</a:t>
            </a:r>
            <a:r>
              <a:rPr lang="fr-FR" sz="1800" dirty="0">
                <a:latin typeface="Bahnschrift SemiBold" panose="020B0502040204020203" pitchFamily="34" charset="0"/>
              </a:rPr>
              <a:t> </a:t>
            </a:r>
          </a:p>
          <a:p>
            <a:pPr algn="ctr"/>
            <a:r>
              <a:rPr lang="fr-FR" sz="1800" dirty="0">
                <a:latin typeface="Bahnschrift SemiBold" panose="020B0502040204020203" pitchFamily="34" charset="0"/>
              </a:rPr>
              <a:t>«</a:t>
            </a:r>
            <a:r>
              <a:rPr lang="fr-FR" dirty="0">
                <a:latin typeface="Bahnschrift SemiBold" panose="020B0502040204020203" pitchFamily="34" charset="0"/>
              </a:rPr>
              <a:t> </a:t>
            </a:r>
            <a:r>
              <a:rPr lang="fr-FR" dirty="0" err="1">
                <a:latin typeface="Bahnschrift SemiBold" panose="020B0502040204020203" pitchFamily="34" charset="0"/>
              </a:rPr>
              <a:t>guante</a:t>
            </a:r>
            <a:r>
              <a:rPr lang="fr-FR" dirty="0">
                <a:latin typeface="Bahnschrift SemiBold" panose="020B0502040204020203" pitchFamily="34" charset="0"/>
              </a:rPr>
              <a:t> »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A87D4-DCD7-47FF-9E6F-4DD366D565D0}"/>
              </a:ext>
            </a:extLst>
          </p:cNvPr>
          <p:cNvSpPr/>
          <p:nvPr/>
        </p:nvSpPr>
        <p:spPr>
          <a:xfrm>
            <a:off x="212400" y="1844466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>
                <a:latin typeface="Bahnschrift SemiBold" panose="020B0502040204020203" pitchFamily="34" charset="0"/>
              </a:rPr>
              <a:t> 2 palabras que </a:t>
            </a:r>
            <a:r>
              <a:rPr lang="fr-FR" sz="1600" dirty="0" err="1">
                <a:latin typeface="Bahnschrift SemiBold" panose="020B0502040204020203" pitchFamily="34" charset="0"/>
              </a:rPr>
              <a:t>comiencen</a:t>
            </a:r>
            <a:r>
              <a:rPr lang="fr-FR" sz="1600" dirty="0">
                <a:latin typeface="Bahnschrift SemiBold" panose="020B0502040204020203" pitchFamily="34" charset="0"/>
              </a:rPr>
              <a:t> </a:t>
            </a:r>
            <a:r>
              <a:rPr lang="fr-FR" sz="1600" dirty="0" err="1">
                <a:latin typeface="Bahnschrift SemiBold" panose="020B0502040204020203" pitchFamily="34" charset="0"/>
              </a:rPr>
              <a:t>como</a:t>
            </a:r>
            <a:r>
              <a:rPr lang="fr-FR" sz="1600" dirty="0">
                <a:latin typeface="Bahnschrift SemiBold" panose="020B0502040204020203" pitchFamily="34" charset="0"/>
              </a:rPr>
              <a:t>   </a:t>
            </a:r>
          </a:p>
          <a:p>
            <a:pPr algn="ctr"/>
            <a:r>
              <a:rPr lang="fr-FR" sz="1600" dirty="0">
                <a:latin typeface="Bahnschrift SemiBold" panose="020B0502040204020203" pitchFamily="34" charset="0"/>
              </a:rPr>
              <a:t>« </a:t>
            </a:r>
            <a:r>
              <a:rPr lang="fr-FR" sz="1600" dirty="0" err="1">
                <a:latin typeface="Bahnschrift SemiBold" panose="020B0502040204020203" pitchFamily="34" charset="0"/>
              </a:rPr>
              <a:t>tronco</a:t>
            </a:r>
            <a:r>
              <a:rPr lang="fr-FR" sz="1600" dirty="0">
                <a:latin typeface="Bahnschrift SemiBold" panose="020B0502040204020203" pitchFamily="34" charset="0"/>
              </a:rPr>
              <a:t> »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2BC458-D72B-455A-98C1-499F3EC8F7EE}"/>
              </a:ext>
            </a:extLst>
          </p:cNvPr>
          <p:cNvSpPr/>
          <p:nvPr/>
        </p:nvSpPr>
        <p:spPr>
          <a:xfrm>
            <a:off x="1920884" y="360953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bebidas</a:t>
            </a:r>
            <a:r>
              <a:rPr lang="fr-FR" dirty="0">
                <a:latin typeface="Bahnschrift SemiBold" panose="020B0502040204020203" pitchFamily="34" charset="0"/>
              </a:rPr>
              <a:t> </a:t>
            </a:r>
            <a:r>
              <a:rPr lang="fr-FR" dirty="0" err="1">
                <a:latin typeface="Bahnschrift SemiBold" panose="020B0502040204020203" pitchFamily="34" charset="0"/>
              </a:rPr>
              <a:t>calientes</a:t>
            </a:r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7C74BA-DF45-4716-B81E-0EB89249A925}"/>
              </a:ext>
            </a:extLst>
          </p:cNvPr>
          <p:cNvSpPr/>
          <p:nvPr/>
        </p:nvSpPr>
        <p:spPr>
          <a:xfrm>
            <a:off x="212400" y="360953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2 palabras que </a:t>
            </a:r>
            <a:r>
              <a:rPr lang="fr-FR" dirty="0" err="1">
                <a:latin typeface="Bahnschrift SemiBold" panose="020B0502040204020203" pitchFamily="34" charset="0"/>
              </a:rPr>
              <a:t>rimen</a:t>
            </a:r>
            <a:r>
              <a:rPr lang="fr-FR" dirty="0">
                <a:latin typeface="Bahnschrift SemiBold" panose="020B0502040204020203" pitchFamily="34" charset="0"/>
              </a:rPr>
              <a:t> con « </a:t>
            </a:r>
            <a:r>
              <a:rPr lang="fr-FR" dirty="0" err="1">
                <a:latin typeface="Bahnschrift SemiBold" panose="020B0502040204020203" pitchFamily="34" charset="0"/>
              </a:rPr>
              <a:t>pino</a:t>
            </a:r>
            <a:r>
              <a:rPr lang="fr-FR" dirty="0">
                <a:latin typeface="Bahnschrift SemiBold" panose="020B0502040204020203" pitchFamily="34" charset="0"/>
              </a:rPr>
              <a:t> »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156137-8B1C-4C18-B96A-C108756EC947}"/>
              </a:ext>
            </a:extLst>
          </p:cNvPr>
          <p:cNvSpPr/>
          <p:nvPr/>
        </p:nvSpPr>
        <p:spPr>
          <a:xfrm>
            <a:off x="1920884" y="532566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actividades</a:t>
            </a:r>
            <a:r>
              <a:rPr lang="fr-FR" dirty="0">
                <a:latin typeface="Bahnschrift SemiBold" panose="020B0502040204020203" pitchFamily="34" charset="0"/>
              </a:rPr>
              <a:t> para </a:t>
            </a:r>
            <a:r>
              <a:rPr lang="fr-FR" dirty="0" err="1">
                <a:latin typeface="Bahnschrift SemiBold" panose="020B0502040204020203" pitchFamily="34" charset="0"/>
              </a:rPr>
              <a:t>hacer</a:t>
            </a:r>
            <a:r>
              <a:rPr lang="fr-FR" dirty="0">
                <a:latin typeface="Bahnschrift SemiBold" panose="020B0502040204020203" pitchFamily="34" charset="0"/>
              </a:rPr>
              <a:t> en la </a:t>
            </a:r>
            <a:r>
              <a:rPr lang="fr-FR" dirty="0" err="1">
                <a:latin typeface="Bahnschrift SemiBold" panose="020B0502040204020203" pitchFamily="34" charset="0"/>
              </a:rPr>
              <a:t>nieve</a:t>
            </a:r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4EEB01-B09A-4A6E-B245-604FF3501159}"/>
              </a:ext>
            </a:extLst>
          </p:cNvPr>
          <p:cNvSpPr/>
          <p:nvPr/>
        </p:nvSpPr>
        <p:spPr>
          <a:xfrm>
            <a:off x="212400" y="532566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800" dirty="0">
                <a:latin typeface="Bahnschrift SemiBold" panose="020B0502040204020203" pitchFamily="34" charset="0"/>
              </a:rPr>
              <a:t> </a:t>
            </a:r>
            <a:r>
              <a:rPr lang="fr-FR" sz="1600" dirty="0">
                <a:latin typeface="Bahnschrift SemiBold" panose="020B0502040204020203" pitchFamily="34" charset="0"/>
              </a:rPr>
              <a:t>3 palabras que </a:t>
            </a:r>
            <a:r>
              <a:rPr lang="fr-FR" sz="1600" dirty="0" err="1">
                <a:latin typeface="Bahnschrift SemiBold" panose="020B0502040204020203" pitchFamily="34" charset="0"/>
              </a:rPr>
              <a:t>comiencen</a:t>
            </a:r>
            <a:r>
              <a:rPr lang="fr-FR" sz="1600" dirty="0">
                <a:latin typeface="Bahnschrift SemiBold" panose="020B0502040204020203" pitchFamily="34" charset="0"/>
              </a:rPr>
              <a:t> </a:t>
            </a:r>
            <a:r>
              <a:rPr lang="fr-FR" sz="1600" dirty="0" err="1">
                <a:latin typeface="Bahnschrift SemiBold" panose="020B0502040204020203" pitchFamily="34" charset="0"/>
              </a:rPr>
              <a:t>como</a:t>
            </a:r>
            <a:r>
              <a:rPr lang="fr-FR" sz="1600" dirty="0">
                <a:latin typeface="Bahnschrift SemiBold" panose="020B0502040204020203" pitchFamily="34" charset="0"/>
              </a:rPr>
              <a:t>  « </a:t>
            </a:r>
            <a:r>
              <a:rPr lang="fr-FR" sz="1600" dirty="0" err="1">
                <a:latin typeface="Bahnschrift SemiBold" panose="020B0502040204020203" pitchFamily="34" charset="0"/>
              </a:rPr>
              <a:t>frío</a:t>
            </a:r>
            <a:r>
              <a:rPr lang="fr-FR" sz="1600" dirty="0">
                <a:latin typeface="Bahnschrift SemiBold" panose="020B0502040204020203" pitchFamily="34" charset="0"/>
              </a:rPr>
              <a:t> »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901E8E-B15D-4D9F-9B48-569C3D1EFC3B}"/>
              </a:ext>
            </a:extLst>
          </p:cNvPr>
          <p:cNvSpPr/>
          <p:nvPr/>
        </p:nvSpPr>
        <p:spPr>
          <a:xfrm>
            <a:off x="5394000" y="532566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palabras </a:t>
            </a:r>
            <a:r>
              <a:rPr lang="fr-FR" dirty="0" err="1">
                <a:latin typeface="Bahnschrift SemiBold" panose="020B0502040204020203" pitchFamily="34" charset="0"/>
              </a:rPr>
              <a:t>más</a:t>
            </a:r>
            <a:r>
              <a:rPr lang="fr-FR" dirty="0">
                <a:latin typeface="Bahnschrift SemiBold" panose="020B0502040204020203" pitchFamily="34" charset="0"/>
              </a:rPr>
              <a:t> </a:t>
            </a:r>
            <a:r>
              <a:rPr lang="fr-FR" dirty="0" err="1">
                <a:latin typeface="Bahnschrift SemiBold" panose="020B0502040204020203" pitchFamily="34" charset="0"/>
              </a:rPr>
              <a:t>cortas</a:t>
            </a:r>
            <a:r>
              <a:rPr lang="fr-FR" dirty="0">
                <a:latin typeface="Bahnschrift SemiBold" panose="020B0502040204020203" pitchFamily="34" charset="0"/>
              </a:rPr>
              <a:t> que « </a:t>
            </a:r>
            <a:r>
              <a:rPr lang="fr-FR" dirty="0" err="1">
                <a:latin typeface="Bahnschrift SemiBold" panose="020B0502040204020203" pitchFamily="34" charset="0"/>
              </a:rPr>
              <a:t>elfo</a:t>
            </a:r>
            <a:r>
              <a:rPr lang="fr-FR" dirty="0">
                <a:latin typeface="Bahnschrift SemiBold" panose="020B0502040204020203" pitchFamily="34" charset="0"/>
              </a:rPr>
              <a:t> »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9884F1-4F51-4048-AE57-8B925A75E90B}"/>
              </a:ext>
            </a:extLst>
          </p:cNvPr>
          <p:cNvSpPr/>
          <p:nvPr/>
        </p:nvSpPr>
        <p:spPr>
          <a:xfrm>
            <a:off x="3685516" y="532566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3 colores que </a:t>
            </a:r>
            <a:r>
              <a:rPr lang="fr-FR" dirty="0" err="1">
                <a:latin typeface="Bahnschrift SemiBold" panose="020B0502040204020203" pitchFamily="34" charset="0"/>
              </a:rPr>
              <a:t>asocias</a:t>
            </a:r>
            <a:r>
              <a:rPr lang="fr-FR" dirty="0">
                <a:latin typeface="Bahnschrift SemiBold" panose="020B0502040204020203" pitchFamily="34" charset="0"/>
              </a:rPr>
              <a:t> con </a:t>
            </a: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el </a:t>
            </a:r>
            <a:r>
              <a:rPr lang="fr-FR" dirty="0" err="1">
                <a:latin typeface="Bahnschrift SemiBold" panose="020B0502040204020203" pitchFamily="34" charset="0"/>
              </a:rPr>
              <a:t>invierno</a:t>
            </a:r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5A417-9B5C-4BC2-8CD5-A4AB8E86045B}"/>
              </a:ext>
            </a:extLst>
          </p:cNvPr>
          <p:cNvSpPr/>
          <p:nvPr/>
        </p:nvSpPr>
        <p:spPr>
          <a:xfrm>
            <a:off x="8867118" y="532566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palabras que te </a:t>
            </a:r>
            <a:r>
              <a:rPr lang="fr-FR" dirty="0" err="1">
                <a:latin typeface="Bahnschrift SemiBold" panose="020B0502040204020203" pitchFamily="34" charset="0"/>
              </a:rPr>
              <a:t>hacen</a:t>
            </a:r>
            <a:r>
              <a:rPr lang="fr-FR" dirty="0">
                <a:latin typeface="Bahnschrift SemiBold" panose="020B0502040204020203" pitchFamily="34" charset="0"/>
              </a:rPr>
              <a:t> </a:t>
            </a:r>
            <a:r>
              <a:rPr lang="fr-FR" dirty="0" err="1">
                <a:latin typeface="Bahnschrift SemiBold" panose="020B0502040204020203" pitchFamily="34" charset="0"/>
              </a:rPr>
              <a:t>pensar</a:t>
            </a:r>
            <a:r>
              <a:rPr lang="fr-FR" dirty="0">
                <a:latin typeface="Bahnschrift SemiBold" panose="020B0502040204020203" pitchFamily="34" charset="0"/>
              </a:rPr>
              <a:t> en </a:t>
            </a:r>
            <a:r>
              <a:rPr lang="fr-FR" dirty="0" err="1">
                <a:latin typeface="Bahnschrift SemiBold" panose="020B0502040204020203" pitchFamily="34" charset="0"/>
              </a:rPr>
              <a:t>invierno</a:t>
            </a:r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F11CCC-5E4F-4E35-A89B-1BF69FB51B1F}"/>
              </a:ext>
            </a:extLst>
          </p:cNvPr>
          <p:cNvSpPr/>
          <p:nvPr/>
        </p:nvSpPr>
        <p:spPr>
          <a:xfrm>
            <a:off x="7158634" y="532566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2 palabras que </a:t>
            </a:r>
            <a:r>
              <a:rPr lang="fr-FR" dirty="0" err="1">
                <a:latin typeface="Bahnschrift SemiBold" panose="020B0502040204020203" pitchFamily="34" charset="0"/>
              </a:rPr>
              <a:t>riman</a:t>
            </a:r>
            <a:r>
              <a:rPr lang="fr-FR" dirty="0">
                <a:latin typeface="Bahnschrift SemiBold" panose="020B0502040204020203" pitchFamily="34" charset="0"/>
              </a:rPr>
              <a:t> con « </a:t>
            </a:r>
            <a:r>
              <a:rPr lang="fr-FR" dirty="0" err="1">
                <a:latin typeface="Bahnschrift SemiBold" panose="020B0502040204020203" pitchFamily="34" charset="0"/>
              </a:rPr>
              <a:t>frío</a:t>
            </a:r>
            <a:r>
              <a:rPr lang="fr-FR" dirty="0">
                <a:latin typeface="Bahnschrift SemiBold" panose="020B0502040204020203" pitchFamily="34" charset="0"/>
              </a:rPr>
              <a:t>»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00108C-5664-4E2A-8E07-4AF875F9B318}"/>
              </a:ext>
            </a:extLst>
          </p:cNvPr>
          <p:cNvSpPr/>
          <p:nvPr/>
        </p:nvSpPr>
        <p:spPr>
          <a:xfrm>
            <a:off x="10571746" y="12833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dirty="0">
                <a:latin typeface="Bahnschrift SemiBold" panose="020B0502040204020203" pitchFamily="34" charset="0"/>
              </a:rPr>
              <a:t>3 </a:t>
            </a:r>
            <a:r>
              <a:rPr lang="fr-FR" sz="1600" dirty="0" err="1">
                <a:latin typeface="Bahnschrift SemiBold" panose="020B0502040204020203" pitchFamily="34" charset="0"/>
              </a:rPr>
              <a:t>deportes</a:t>
            </a:r>
            <a:r>
              <a:rPr lang="fr-FR" sz="1600" dirty="0">
                <a:latin typeface="Bahnschrift SemiBold" panose="020B0502040204020203" pitchFamily="34" charset="0"/>
              </a:rPr>
              <a:t> </a:t>
            </a:r>
          </a:p>
          <a:p>
            <a:pPr algn="ctr"/>
            <a:r>
              <a:rPr lang="fr-FR" sz="1600" dirty="0">
                <a:latin typeface="Bahnschrift SemiBold" panose="020B0502040204020203" pitchFamily="34" charset="0"/>
              </a:rPr>
              <a:t>de</a:t>
            </a:r>
          </a:p>
          <a:p>
            <a:pPr algn="ctr"/>
            <a:r>
              <a:rPr lang="fr-FR" sz="1600" dirty="0" err="1">
                <a:latin typeface="Bahnschrift SemiBold" panose="020B0502040204020203" pitchFamily="34" charset="0"/>
              </a:rPr>
              <a:t>deslizamiento</a:t>
            </a:r>
            <a:endParaRPr lang="fr-FR" sz="1600" dirty="0">
              <a:latin typeface="Bahnschrift SemiBold" panose="020B050204020402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269504-47B0-4024-9AE5-08493D329668}"/>
              </a:ext>
            </a:extLst>
          </p:cNvPr>
          <p:cNvSpPr/>
          <p:nvPr/>
        </p:nvSpPr>
        <p:spPr>
          <a:xfrm>
            <a:off x="10571746" y="1844466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animales que </a:t>
            </a:r>
            <a:r>
              <a:rPr lang="fr-FR" dirty="0" err="1">
                <a:latin typeface="Bahnschrift SemiBold" panose="020B0502040204020203" pitchFamily="34" charset="0"/>
              </a:rPr>
              <a:t>naden</a:t>
            </a:r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5342288-D554-4B8D-9462-9785D8FA5126}"/>
              </a:ext>
            </a:extLst>
          </p:cNvPr>
          <p:cNvSpPr/>
          <p:nvPr/>
        </p:nvSpPr>
        <p:spPr>
          <a:xfrm>
            <a:off x="10571746" y="360953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piezas</a:t>
            </a:r>
            <a:r>
              <a:rPr lang="fr-FR" dirty="0">
                <a:latin typeface="Bahnschrift SemiBold" panose="020B0502040204020203" pitchFamily="34" charset="0"/>
              </a:rPr>
              <a:t> de </a:t>
            </a:r>
            <a:r>
              <a:rPr lang="fr-FR" dirty="0" err="1">
                <a:latin typeface="Bahnschrift SemiBold" panose="020B0502040204020203" pitchFamily="34" charset="0"/>
              </a:rPr>
              <a:t>ropa</a:t>
            </a:r>
            <a:r>
              <a:rPr lang="fr-FR" dirty="0">
                <a:latin typeface="Bahnschrift SemiBold" panose="020B0502040204020203" pitchFamily="34" charset="0"/>
              </a:rPr>
              <a:t> de </a:t>
            </a:r>
            <a:r>
              <a:rPr lang="fr-FR" dirty="0" err="1">
                <a:latin typeface="Bahnschrift SemiBold" panose="020B0502040204020203" pitchFamily="34" charset="0"/>
              </a:rPr>
              <a:t>invierno</a:t>
            </a:r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4A0B35A-4683-43AE-9AA1-18E6B6D9BE1C}"/>
              </a:ext>
            </a:extLst>
          </p:cNvPr>
          <p:cNvSpPr/>
          <p:nvPr/>
        </p:nvSpPr>
        <p:spPr>
          <a:xfrm>
            <a:off x="10571746" y="532566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sz="1600" dirty="0">
                <a:latin typeface="Bahnschrift SemiBold" panose="020B0502040204020203" pitchFamily="34" charset="0"/>
              </a:rPr>
              <a:t>2 </a:t>
            </a:r>
            <a:r>
              <a:rPr lang="fr-FR" sz="1600" dirty="0" err="1">
                <a:latin typeface="Bahnschrift SemiBold" panose="020B0502040204020203" pitchFamily="34" charset="0"/>
              </a:rPr>
              <a:t>regalos</a:t>
            </a:r>
            <a:r>
              <a:rPr lang="fr-FR" sz="1600" dirty="0">
                <a:latin typeface="Bahnschrift SemiBold" panose="020B0502040204020203" pitchFamily="34" charset="0"/>
              </a:rPr>
              <a:t> que te </a:t>
            </a:r>
            <a:r>
              <a:rPr lang="fr-FR" sz="1600" dirty="0" err="1">
                <a:latin typeface="Bahnschrift SemiBold" panose="020B0502040204020203" pitchFamily="34" charset="0"/>
              </a:rPr>
              <a:t>gustaría</a:t>
            </a:r>
            <a:r>
              <a:rPr lang="fr-FR" sz="1600" dirty="0">
                <a:latin typeface="Bahnschrift SemiBold" panose="020B0502040204020203" pitchFamily="34" charset="0"/>
              </a:rPr>
              <a:t> </a:t>
            </a:r>
            <a:r>
              <a:rPr lang="fr-FR" sz="1600" dirty="0" err="1">
                <a:latin typeface="Bahnschrift SemiBold" panose="020B0502040204020203" pitchFamily="34" charset="0"/>
              </a:rPr>
              <a:t>recibir</a:t>
            </a:r>
            <a:r>
              <a:rPr lang="fr-FR" sz="1600" dirty="0">
                <a:latin typeface="Bahnschrift SemiBold" panose="020B0502040204020203" pitchFamily="34" charset="0"/>
              </a:rPr>
              <a:t> en </a:t>
            </a:r>
            <a:r>
              <a:rPr lang="fr-FR" sz="1600" dirty="0" err="1">
                <a:latin typeface="Bahnschrift SemiBold" panose="020B0502040204020203" pitchFamily="34" charset="0"/>
              </a:rPr>
              <a:t>Navidad</a:t>
            </a:r>
            <a:endParaRPr lang="fr-FR" sz="1600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  <a:p>
            <a:pPr algn="ctr"/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208E49-6D92-459E-B64B-AD2AFE49C0D2}"/>
              </a:ext>
            </a:extLst>
          </p:cNvPr>
          <p:cNvSpPr/>
          <p:nvPr/>
        </p:nvSpPr>
        <p:spPr>
          <a:xfrm>
            <a:off x="8841125" y="12833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comidas</a:t>
            </a:r>
            <a:endParaRPr lang="fr-FR" dirty="0">
              <a:latin typeface="Bahnschrift SemiBold" panose="020B0502040204020203" pitchFamily="34" charset="0"/>
            </a:endParaRPr>
          </a:p>
          <a:p>
            <a:pPr algn="ctr"/>
            <a:r>
              <a:rPr lang="fr-FR" dirty="0">
                <a:latin typeface="Bahnschrift SemiBold" panose="020B0502040204020203" pitchFamily="34" charset="0"/>
              </a:rPr>
              <a:t> de </a:t>
            </a:r>
            <a:r>
              <a:rPr lang="fr-FR" dirty="0" err="1">
                <a:latin typeface="Bahnschrift SemiBold" panose="020B0502040204020203" pitchFamily="34" charset="0"/>
              </a:rPr>
              <a:t>invierno</a:t>
            </a:r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11F733B-E82E-43DE-8F0F-EF13689A575E}"/>
              </a:ext>
            </a:extLst>
          </p:cNvPr>
          <p:cNvSpPr/>
          <p:nvPr/>
        </p:nvSpPr>
        <p:spPr>
          <a:xfrm>
            <a:off x="8841125" y="1844466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</a:t>
            </a:r>
            <a:r>
              <a:rPr lang="fr-FR" dirty="0" err="1">
                <a:latin typeface="Bahnschrift SemiBold" panose="020B0502040204020203" pitchFamily="34" charset="0"/>
              </a:rPr>
              <a:t>vehículos</a:t>
            </a:r>
            <a:r>
              <a:rPr lang="fr-FR" dirty="0">
                <a:latin typeface="Bahnschrift SemiBold" panose="020B0502040204020203" pitchFamily="34" charset="0"/>
              </a:rPr>
              <a:t> que van sobre la </a:t>
            </a:r>
            <a:r>
              <a:rPr lang="fr-FR" dirty="0" err="1">
                <a:latin typeface="Bahnschrift SemiBold" panose="020B0502040204020203" pitchFamily="34" charset="0"/>
              </a:rPr>
              <a:t>nieve</a:t>
            </a:r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B783130-4B66-429E-B194-6B88192421F3}"/>
              </a:ext>
            </a:extLst>
          </p:cNvPr>
          <p:cNvSpPr/>
          <p:nvPr/>
        </p:nvSpPr>
        <p:spPr>
          <a:xfrm>
            <a:off x="8841125" y="3609534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palabras de la </a:t>
            </a:r>
            <a:r>
              <a:rPr lang="fr-FR" dirty="0" err="1">
                <a:latin typeface="Bahnschrift SemiBold" panose="020B0502040204020203" pitchFamily="34" charset="0"/>
              </a:rPr>
              <a:t>família</a:t>
            </a:r>
            <a:r>
              <a:rPr lang="fr-FR" dirty="0">
                <a:latin typeface="Bahnschrift SemiBold" panose="020B0502040204020203" pitchFamily="34" charset="0"/>
              </a:rPr>
              <a:t> de «</a:t>
            </a:r>
            <a:r>
              <a:rPr lang="fr-FR" dirty="0" err="1">
                <a:latin typeface="Bahnschrift SemiBold" panose="020B0502040204020203" pitchFamily="34" charset="0"/>
              </a:rPr>
              <a:t>esquí</a:t>
            </a:r>
            <a:r>
              <a:rPr lang="fr-FR" dirty="0">
                <a:latin typeface="Bahnschrift SemiBold" panose="020B0502040204020203" pitchFamily="34" charset="0"/>
              </a:rPr>
              <a:t>»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182B7C-10AF-4C10-B16E-030D30E18D85}"/>
              </a:ext>
            </a:extLst>
          </p:cNvPr>
          <p:cNvSpPr/>
          <p:nvPr/>
        </p:nvSpPr>
        <p:spPr>
          <a:xfrm>
            <a:off x="7124621" y="128335"/>
            <a:ext cx="1404000" cy="1404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dirty="0">
                <a:latin typeface="Bahnschrift SemiBold" panose="020B0502040204020203" pitchFamily="34" charset="0"/>
              </a:rPr>
              <a:t>3 palabras </a:t>
            </a:r>
            <a:r>
              <a:rPr lang="fr-FR" dirty="0" err="1">
                <a:latin typeface="Bahnschrift SemiBold" panose="020B0502040204020203" pitchFamily="34" charset="0"/>
              </a:rPr>
              <a:t>relacionadas</a:t>
            </a:r>
            <a:r>
              <a:rPr lang="fr-FR" dirty="0">
                <a:latin typeface="Bahnschrift SemiBold" panose="020B0502040204020203" pitchFamily="34" charset="0"/>
              </a:rPr>
              <a:t> con la </a:t>
            </a:r>
            <a:r>
              <a:rPr lang="fr-FR" dirty="0" err="1">
                <a:latin typeface="Bahnschrift SemiBold" panose="020B0502040204020203" pitchFamily="34" charset="0"/>
              </a:rPr>
              <a:t>Navidad</a:t>
            </a:r>
            <a:endParaRPr lang="fr-FR" dirty="0">
              <a:latin typeface="Bahnschrift SemiBold" panose="020B0502040204020203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6716909-062C-4372-AF93-4746DCF9E0F9}"/>
              </a:ext>
            </a:extLst>
          </p:cNvPr>
          <p:cNvSpPr/>
          <p:nvPr/>
        </p:nvSpPr>
        <p:spPr>
          <a:xfrm>
            <a:off x="204035" y="128335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8F0415-D578-4E27-9F61-721500964F34}"/>
              </a:ext>
            </a:extLst>
          </p:cNvPr>
          <p:cNvSpPr/>
          <p:nvPr/>
        </p:nvSpPr>
        <p:spPr>
          <a:xfrm>
            <a:off x="1920539" y="116542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C457670-4AFF-4AA2-8F3B-AE064AA9C58F}"/>
              </a:ext>
            </a:extLst>
          </p:cNvPr>
          <p:cNvSpPr/>
          <p:nvPr/>
        </p:nvSpPr>
        <p:spPr>
          <a:xfrm>
            <a:off x="3674514" y="128335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E11782-21FB-4D56-AD2D-5B34FC3A08D0}"/>
              </a:ext>
            </a:extLst>
          </p:cNvPr>
          <p:cNvSpPr/>
          <p:nvPr/>
        </p:nvSpPr>
        <p:spPr>
          <a:xfrm>
            <a:off x="5384630" y="128335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890B957-EF63-4003-96D6-4C6E93764E83}"/>
              </a:ext>
            </a:extLst>
          </p:cNvPr>
          <p:cNvSpPr/>
          <p:nvPr/>
        </p:nvSpPr>
        <p:spPr>
          <a:xfrm>
            <a:off x="7114718" y="116542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2DF0329-7F44-4932-BD06-8A03559A5C75}"/>
              </a:ext>
            </a:extLst>
          </p:cNvPr>
          <p:cNvSpPr/>
          <p:nvPr/>
        </p:nvSpPr>
        <p:spPr>
          <a:xfrm>
            <a:off x="8841125" y="128332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4165FA2-F72F-443D-B9EB-683DCCE29599}"/>
              </a:ext>
            </a:extLst>
          </p:cNvPr>
          <p:cNvSpPr/>
          <p:nvPr/>
        </p:nvSpPr>
        <p:spPr>
          <a:xfrm>
            <a:off x="203275" y="1836023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AE8E768-44CB-4A05-9695-755979FD0DFA}"/>
              </a:ext>
            </a:extLst>
          </p:cNvPr>
          <p:cNvSpPr/>
          <p:nvPr/>
        </p:nvSpPr>
        <p:spPr>
          <a:xfrm>
            <a:off x="1895533" y="1843658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36C2AB8-88BD-4D2B-B417-CA6DE5E3B745}"/>
              </a:ext>
            </a:extLst>
          </p:cNvPr>
          <p:cNvSpPr/>
          <p:nvPr/>
        </p:nvSpPr>
        <p:spPr>
          <a:xfrm>
            <a:off x="206520" y="3595425"/>
            <a:ext cx="1468857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DD70662-DED6-4E1F-B3D9-20BF54E44C2A}"/>
              </a:ext>
            </a:extLst>
          </p:cNvPr>
          <p:cNvSpPr/>
          <p:nvPr/>
        </p:nvSpPr>
        <p:spPr>
          <a:xfrm>
            <a:off x="1920539" y="3609534"/>
            <a:ext cx="1411618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4E89399-98AF-46ED-9D50-ABAF37C18B9E}"/>
              </a:ext>
            </a:extLst>
          </p:cNvPr>
          <p:cNvSpPr/>
          <p:nvPr/>
        </p:nvSpPr>
        <p:spPr>
          <a:xfrm>
            <a:off x="206521" y="5329844"/>
            <a:ext cx="1468856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19F72CC-6906-4C43-9D6B-50C5F289C035}"/>
              </a:ext>
            </a:extLst>
          </p:cNvPr>
          <p:cNvSpPr/>
          <p:nvPr/>
        </p:nvSpPr>
        <p:spPr>
          <a:xfrm>
            <a:off x="1920537" y="5313871"/>
            <a:ext cx="1411618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4EE2A8A-B018-473C-A33B-24E7E26EDB0E}"/>
              </a:ext>
            </a:extLst>
          </p:cNvPr>
          <p:cNvSpPr/>
          <p:nvPr/>
        </p:nvSpPr>
        <p:spPr>
          <a:xfrm>
            <a:off x="3673067" y="5324856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FEB8DF5-E40B-4114-BB9D-9A0517523D4D}"/>
              </a:ext>
            </a:extLst>
          </p:cNvPr>
          <p:cNvSpPr/>
          <p:nvPr/>
        </p:nvSpPr>
        <p:spPr>
          <a:xfrm>
            <a:off x="5396699" y="5324856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BF2C8D1-7AB6-42D7-9854-2DD6AF6177C9}"/>
              </a:ext>
            </a:extLst>
          </p:cNvPr>
          <p:cNvSpPr/>
          <p:nvPr/>
        </p:nvSpPr>
        <p:spPr>
          <a:xfrm>
            <a:off x="7169711" y="5324856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D71C6CA-11F5-4121-ADFA-B06174DA3A48}"/>
              </a:ext>
            </a:extLst>
          </p:cNvPr>
          <p:cNvSpPr/>
          <p:nvPr/>
        </p:nvSpPr>
        <p:spPr>
          <a:xfrm>
            <a:off x="8866771" y="5322898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EB13CDC-84A7-4DCA-9890-24C72395E367}"/>
              </a:ext>
            </a:extLst>
          </p:cNvPr>
          <p:cNvSpPr/>
          <p:nvPr/>
        </p:nvSpPr>
        <p:spPr>
          <a:xfrm>
            <a:off x="10564176" y="5311556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B3E489D-5069-49E0-9609-183DF75AE9D0}"/>
              </a:ext>
            </a:extLst>
          </p:cNvPr>
          <p:cNvSpPr/>
          <p:nvPr/>
        </p:nvSpPr>
        <p:spPr>
          <a:xfrm>
            <a:off x="8848828" y="3606764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984D92E-3B61-4C09-8DA2-A7FB6C83A650}"/>
              </a:ext>
            </a:extLst>
          </p:cNvPr>
          <p:cNvSpPr/>
          <p:nvPr/>
        </p:nvSpPr>
        <p:spPr>
          <a:xfrm>
            <a:off x="10557312" y="3595425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93E6CDA-B786-4090-8ED4-0E7F9250D057}"/>
              </a:ext>
            </a:extLst>
          </p:cNvPr>
          <p:cNvSpPr/>
          <p:nvPr/>
        </p:nvSpPr>
        <p:spPr>
          <a:xfrm>
            <a:off x="8829555" y="1843658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34BA14D-2E6E-4021-BED8-9300D3E58B71}"/>
              </a:ext>
            </a:extLst>
          </p:cNvPr>
          <p:cNvSpPr/>
          <p:nvPr/>
        </p:nvSpPr>
        <p:spPr>
          <a:xfrm>
            <a:off x="10560176" y="1843658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34B06A4-86BB-487F-9EA0-0782D06EF3D1}"/>
              </a:ext>
            </a:extLst>
          </p:cNvPr>
          <p:cNvSpPr/>
          <p:nvPr/>
        </p:nvSpPr>
        <p:spPr>
          <a:xfrm>
            <a:off x="10560176" y="128332"/>
            <a:ext cx="1404000" cy="1404000"/>
          </a:xfrm>
          <a:prstGeom prst="rect">
            <a:avLst/>
          </a:prstGeom>
          <a:gradFill flip="none" rotWithShape="1">
            <a:gsLst>
              <a:gs pos="0">
                <a:srgbClr val="98D6FF"/>
              </a:gs>
              <a:gs pos="100000">
                <a:srgbClr val="60C7F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Flèche : droite à entaille 72">
            <a:hlinkClick r:id="rId4" action="ppaction://hlinksldjump"/>
            <a:extLst>
              <a:ext uri="{FF2B5EF4-FFF2-40B4-BE49-F238E27FC236}">
                <a16:creationId xmlns:a16="http://schemas.microsoft.com/office/drawing/2014/main" id="{AD237D12-9481-4990-B415-37E1993559D6}"/>
              </a:ext>
            </a:extLst>
          </p:cNvPr>
          <p:cNvSpPr/>
          <p:nvPr/>
        </p:nvSpPr>
        <p:spPr>
          <a:xfrm flipH="1">
            <a:off x="3781207" y="3990966"/>
            <a:ext cx="1359486" cy="1048495"/>
          </a:xfrm>
          <a:prstGeom prst="notchedRightArrow">
            <a:avLst>
              <a:gd name="adj1" fmla="val 50000"/>
              <a:gd name="adj2" fmla="val 67374"/>
            </a:avLst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8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49" grpId="0" animBg="1"/>
      <p:bldP spid="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C628A"/>
            </a:gs>
            <a:gs pos="100000">
              <a:srgbClr val="8BCADF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eau, bâtiment, arbre&#10;&#10;Description générée automatiquement">
            <a:extLst>
              <a:ext uri="{FF2B5EF4-FFF2-40B4-BE49-F238E27FC236}">
                <a16:creationId xmlns:a16="http://schemas.microsoft.com/office/drawing/2014/main" id="{654B352F-FD57-4D1D-8814-F084FCE79C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9" t="-1" b="127"/>
          <a:stretch/>
        </p:blipFill>
        <p:spPr>
          <a:xfrm>
            <a:off x="-8180" y="-1"/>
            <a:ext cx="12200180" cy="709061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B1D743-AC10-4167-ACD6-45CFCDD180B9}"/>
              </a:ext>
            </a:extLst>
          </p:cNvPr>
          <p:cNvSpPr txBox="1"/>
          <p:nvPr/>
        </p:nvSpPr>
        <p:spPr>
          <a:xfrm>
            <a:off x="1152525" y="0"/>
            <a:ext cx="9886950" cy="186204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12818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he Serif Hand Extrablack" panose="03070B02030502020204" pitchFamily="66" charset="0"/>
              </a:rPr>
              <a:t>¡Bravo!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02497E-6F94-4D2F-8FB0-640B949EB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4342" y="2011702"/>
            <a:ext cx="11924810" cy="59685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750D43E-29BB-456B-88AE-CEEEF58C6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192000" y="2344340"/>
            <a:ext cx="6914352" cy="346071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C5C983D-91DD-4952-BE71-80BDAEB74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8248" y="1697197"/>
            <a:ext cx="3460068" cy="17318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A683A6-3BE3-4B67-5B73-02F97C4FAC84}"/>
              </a:ext>
            </a:extLst>
          </p:cNvPr>
          <p:cNvGrpSpPr/>
          <p:nvPr/>
        </p:nvGrpSpPr>
        <p:grpSpPr>
          <a:xfrm>
            <a:off x="6903088" y="5138847"/>
            <a:ext cx="3494997" cy="1719153"/>
            <a:chOff x="812530" y="4297843"/>
            <a:chExt cx="3494997" cy="1719153"/>
          </a:xfrm>
        </p:grpSpPr>
        <p:pic>
          <p:nvPicPr>
            <p:cNvPr id="4" name="Imagen 1">
              <a:hlinkClick r:id="rId4"/>
              <a:extLst>
                <a:ext uri="{FF2B5EF4-FFF2-40B4-BE49-F238E27FC236}">
                  <a16:creationId xmlns:a16="http://schemas.microsoft.com/office/drawing/2014/main" id="{AB087BB7-717E-D86F-EC90-029D329D4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454" y="4432382"/>
              <a:ext cx="1450073" cy="1450073"/>
            </a:xfrm>
            <a:prstGeom prst="rect">
              <a:avLst/>
            </a:prstGeom>
          </p:spPr>
        </p:pic>
        <p:pic>
          <p:nvPicPr>
            <p:cNvPr id="5" name="Imagen 4">
              <a:hlinkClick r:id="rId6"/>
              <a:extLst>
                <a:ext uri="{FF2B5EF4-FFF2-40B4-BE49-F238E27FC236}">
                  <a16:creationId xmlns:a16="http://schemas.microsoft.com/office/drawing/2014/main" id="{1838B611-AE94-C975-6568-370AB5488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30" y="4297843"/>
              <a:ext cx="1719153" cy="1719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51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1.01719 -0.30278 " pathEditMode="relative" rAng="0" ptsTypes="AA">
                                      <p:cBhvr>
                                        <p:cTn id="6" dur="3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59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00"/>
                            </p:stCondLst>
                            <p:childTnLst>
                              <p:par>
                                <p:cTn id="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022E-16 L -1.59805 -0.3662 " pathEditMode="relative" rAng="0" ptsTypes="AA">
                                      <p:cBhvr>
                                        <p:cTn id="9" dur="3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09" y="-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-0.05903 C 0.01498 -0.13287 0.11537 -0.23889 0.24557 -0.29676 C 0.38112 -0.35625 0.4974 -0.34722 0.50768 -0.27292 C 0.51797 -0.19838 0.63412 -0.18912 0.76966 -0.24884 C 0.90065 -0.30717 1.00091 -0.41273 0.99011 -0.4868 " pathEditMode="relative" rAng="20760000" ptsTypes="AAAAA">
                                      <p:cBhvr>
                                        <p:cTn id="12" dur="5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42" y="-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321</Words>
  <Application>Microsoft Macintosh PowerPoint</Application>
  <PresentationFormat>Widescreen</PresentationFormat>
  <Paragraphs>63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Arial</vt:lpstr>
      <vt:lpstr>Arial Rounded MT Bold</vt:lpstr>
      <vt:lpstr>Bahnschrift SemiBold</vt:lpstr>
      <vt:lpstr>Bahnschrift SemiLight SemiConde</vt:lpstr>
      <vt:lpstr>Calibri</vt:lpstr>
      <vt:lpstr>Calibri Light</vt:lpstr>
      <vt:lpstr>GeosansLight</vt:lpstr>
      <vt:lpstr>Pacifico</vt:lpstr>
      <vt:lpstr>The Serif Hand Extrablack</vt:lpstr>
      <vt:lpstr>Thème Office</vt:lpstr>
      <vt:lpstr>1_Thème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Oca de Navidad</dc:title>
  <dc:subject/>
  <dc:creator>Logocube® &amp; Créations Orthophoniques</dc:creator>
  <cp:keywords/>
  <dc:description/>
  <cp:lastModifiedBy>Josep Maria Serrano Contreras</cp:lastModifiedBy>
  <cp:revision>13</cp:revision>
  <dcterms:created xsi:type="dcterms:W3CDTF">2020-09-30T09:39:33Z</dcterms:created>
  <dcterms:modified xsi:type="dcterms:W3CDTF">2025-11-15T09:53:40Z</dcterms:modified>
  <cp:category/>
</cp:coreProperties>
</file>