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79" r:id="rId3"/>
    <p:sldId id="260" r:id="rId4"/>
    <p:sldId id="261" r:id="rId5"/>
    <p:sldId id="256" r:id="rId6"/>
    <p:sldId id="257" r:id="rId7"/>
    <p:sldId id="262" r:id="rId8"/>
    <p:sldId id="263" r:id="rId9"/>
    <p:sldId id="258" r:id="rId10"/>
    <p:sldId id="259" r:id="rId11"/>
    <p:sldId id="276" r:id="rId12"/>
    <p:sldId id="277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incipal" id="{EC8DB1E4-6B7D-40A7-9D5B-43547A64E592}">
          <p14:sldIdLst>
            <p14:sldId id="278"/>
            <p14:sldId id="279"/>
            <p14:sldId id="260"/>
            <p14:sldId id="261"/>
            <p14:sldId id="256"/>
            <p14:sldId id="257"/>
            <p14:sldId id="262"/>
            <p14:sldId id="263"/>
            <p14:sldId id="258"/>
            <p14:sldId id="259"/>
            <p14:sldId id="276"/>
            <p14:sldId id="277"/>
          </p14:sldIdLst>
        </p14:section>
        <p14:section name="Memoria auditiva" id="{7E0B0A1E-E151-40C6-B73B-312B057DD559}">
          <p14:sldIdLst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7A92"/>
    <a:srgbClr val="9F1C36"/>
    <a:srgbClr val="A56B58"/>
    <a:srgbClr val="A01C36"/>
    <a:srgbClr val="0D707F"/>
    <a:srgbClr val="000000"/>
    <a:srgbClr val="E359A8"/>
    <a:srgbClr val="6A0925"/>
    <a:srgbClr val="308A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48" autoAdjust="0"/>
    <p:restoredTop sz="94682"/>
  </p:normalViewPr>
  <p:slideViewPr>
    <p:cSldViewPr snapToGrid="0">
      <p:cViewPr>
        <p:scale>
          <a:sx n="91" d="100"/>
          <a:sy n="91" d="100"/>
        </p:scale>
        <p:origin x="-320" y="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548CA7-CE22-8DCB-BB93-A4987C5D6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FA0FCCD-C4B3-0961-809C-AFE0FD5A6C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584B70-4CB1-A538-C68B-6B21D83D7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2718-058D-4C46-B61E-3F9361C5F83E}" type="datetimeFigureOut">
              <a:rPr lang="fr-FR" smtClean="0"/>
              <a:t>08/09/2025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A9E25C-B85A-20A5-525B-82117C5B2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F4DF0C2-08DD-7F85-33F2-2FB929249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229EE-38FD-4BE0-8470-D2FEB95BDA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2696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DCE060-156D-6E84-AD2A-C96064F43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83746F-EA3A-2707-3F90-940838DA87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FC6941C-2F06-D8C1-3730-F10FB658D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2718-058D-4C46-B61E-3F9361C5F83E}" type="datetimeFigureOut">
              <a:rPr lang="fr-FR" smtClean="0"/>
              <a:t>08/09/2025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033D4C-8A27-5A61-D0C5-791279320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1E12DF9-1934-CE6E-10FB-4A417FC42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229EE-38FD-4BE0-8470-D2FEB95BDA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737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7E3-CDEA-6258-20C5-0B346B8F6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FEC3C84-2BCD-39B1-DF79-24BA63B1D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7F3C6AE-CD75-0C44-8143-FA8EDF48F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2718-058D-4C46-B61E-3F9361C5F83E}" type="datetimeFigureOut">
              <a:rPr lang="fr-FR" smtClean="0"/>
              <a:t>08/09/2025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6741B5-22A7-0C29-6CBF-D921F54B6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4C2B8B-BBEC-C9EA-86B8-4377921C8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229EE-38FD-4BE0-8470-D2FEB95BDA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3573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C0F428-5455-9AEA-4029-40F982202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D9DB7B8-03D3-FD7A-7C55-9BD56C9177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C4AB655-D957-2278-0857-D136354D1C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3379412-F7A8-01D0-114F-1ED03A383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2718-058D-4C46-B61E-3F9361C5F83E}" type="datetimeFigureOut">
              <a:rPr lang="fr-FR" smtClean="0"/>
              <a:t>08/09/2025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1EDBE7E-5872-BFD3-F0F5-D120433A0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FCA602F-02E5-B4B8-E284-9C7ED2478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229EE-38FD-4BE0-8470-D2FEB95BDA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6852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5B4C11-8D65-4FD9-C66F-AAECEC177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ACE0A3-92B5-85AE-15E5-515F0008B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22A5CAA-7A71-60C2-30F5-5490FC9008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7C9E413-4E6D-ABA9-A075-CC4FB07055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6B9C903-C71D-769C-9FFC-9DDC7C1155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5AEC517-804D-9B1A-EC75-F216EE756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2718-058D-4C46-B61E-3F9361C5F83E}" type="datetimeFigureOut">
              <a:rPr lang="fr-FR" smtClean="0"/>
              <a:t>08/09/2025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A3B98CD-980B-9352-5B25-120EDC1B6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F373801-DAED-8B96-4E49-9F76A36CA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229EE-38FD-4BE0-8470-D2FEB95BDA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6188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E4C6F4-19EF-09A3-E8B3-26269B3F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6763FD6-810E-7B38-08F0-F945729FF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2718-058D-4C46-B61E-3F9361C5F83E}" type="datetimeFigureOut">
              <a:rPr lang="fr-FR" smtClean="0"/>
              <a:t>08/09/2025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875D04C-5A57-7A1E-C56B-6D83CDDE7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F2AFC7B-8330-92C2-B6AA-79D50515A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229EE-38FD-4BE0-8470-D2FEB95BDA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8709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42E102A-E8A8-84CA-85D4-2D9C78648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2718-058D-4C46-B61E-3F9361C5F83E}" type="datetimeFigureOut">
              <a:rPr lang="fr-FR" smtClean="0"/>
              <a:t>08/09/2025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FACDDD6-043F-7736-57B1-AFCA77684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87F5852-0656-82C1-0C92-8BA9B14A9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229EE-38FD-4BE0-8470-D2FEB95BDA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1272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5CBAA5-AEFA-C09E-3FF4-88FDEA47B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D966E08-2AC1-66E9-1948-DE41EB501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6BE973B-BF56-2A6B-26B3-5F817F7395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B8C9DD-DFC6-EBB4-1A50-C2C03670C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2718-058D-4C46-B61E-3F9361C5F83E}" type="datetimeFigureOut">
              <a:rPr lang="fr-FR" smtClean="0"/>
              <a:t>08/09/2025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A62F384-135D-77F4-60C2-E312712F8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A22D415-7B72-7061-FA7A-10E78258B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229EE-38FD-4BE0-8470-D2FEB95BDA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6330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658FED-E66B-F20C-94FF-F06383058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63BD63C-3AAA-84DD-E779-4059076CDF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E45EE2A-0C03-037E-ACBF-9DBE6EAE64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16727A0-7753-7233-A2BA-150ABF071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2718-058D-4C46-B61E-3F9361C5F83E}" type="datetimeFigureOut">
              <a:rPr lang="fr-FR" smtClean="0"/>
              <a:t>08/09/2025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FF7DD78-FA73-1ABF-D1C9-03650712E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65AAA90-D276-1D7B-5908-1776345EF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229EE-38FD-4BE0-8470-D2FEB95BDA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1936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66F247-22C3-448F-2873-CEEE0EE39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8182D21-A1F6-F40E-43DA-4393C78DBB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249304-9BD0-4E33-8B10-433650F91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2718-058D-4C46-B61E-3F9361C5F83E}" type="datetimeFigureOut">
              <a:rPr lang="fr-FR" smtClean="0"/>
              <a:t>08/09/2025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AEFF29-DFD7-F9D7-CF20-D7E9A8BC2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88B6B34-9F21-9F68-6F53-96FB933D2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229EE-38FD-4BE0-8470-D2FEB95BDA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6234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64F4C7C-2372-41E3-E87E-0411F0B771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9896EB7-6A59-62F1-F16D-E9ABC3484F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042055-58F5-DC0D-E774-2B9218A62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52718-058D-4C46-B61E-3F9361C5F83E}" type="datetimeFigureOut">
              <a:rPr lang="fr-FR" smtClean="0"/>
              <a:t>08/09/2025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843D105-3A87-CBFB-CC15-7A889FF90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3653CDD-8519-31B2-3BAC-291E63179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229EE-38FD-4BE0-8470-D2FEB95BDA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2668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CB1C7BE-9D59-AB89-9978-B0342B0BF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0AA6A1D-211F-CA3E-0078-7383A7C7AD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3F8A986-4EFC-68F4-C307-E60E3611F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D52718-058D-4C46-B61E-3F9361C5F83E}" type="datetimeFigureOut">
              <a:rPr lang="fr-FR" smtClean="0"/>
              <a:t>08/09/2025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FBC1A0C-5984-4D71-9334-ECE2D114A2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903D154-7738-D239-535B-874AEC29C0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E229EE-38FD-4BE0-8470-D2FEB95BDA8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948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3.xml"/><Relationship Id="rId5" Type="http://schemas.openxmlformats.org/officeDocument/2006/relationships/slide" Target="slide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12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8.png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image" Target="../media/image13.pn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12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8.png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image" Target="../media/image13.png"/><Relationship Id="rId1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12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8.png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image" Target="../media/image13.png"/><Relationship Id="rId1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12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8.png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image" Target="../media/image13.png"/><Relationship Id="rId1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9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12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8.png"/><Relationship Id="rId5" Type="http://schemas.openxmlformats.org/officeDocument/2006/relationships/image" Target="../media/image11.png"/><Relationship Id="rId15" Type="http://schemas.openxmlformats.org/officeDocument/2006/relationships/image" Target="../media/image15.png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image" Target="../media/image13.png"/><Relationship Id="rId1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openxmlformats.org/officeDocument/2006/relationships/slideLayout" Target="../slideLayouts/slideLayout1.xml"/><Relationship Id="rId18" Type="http://schemas.openxmlformats.org/officeDocument/2006/relationships/image" Target="../media/image20.png"/><Relationship Id="rId3" Type="http://schemas.microsoft.com/office/2007/relationships/media" Target="../media/media2.mp3"/><Relationship Id="rId21" Type="http://schemas.openxmlformats.org/officeDocument/2006/relationships/image" Target="../media/image23.png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image" Target="../media/image9.png"/><Relationship Id="rId2" Type="http://schemas.openxmlformats.org/officeDocument/2006/relationships/audio" Target="../media/media1.mp3"/><Relationship Id="rId16" Type="http://schemas.openxmlformats.org/officeDocument/2006/relationships/image" Target="../media/image2.png"/><Relationship Id="rId20" Type="http://schemas.openxmlformats.org/officeDocument/2006/relationships/image" Target="../media/image22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media" Target="../media/media6.m4a"/><Relationship Id="rId5" Type="http://schemas.microsoft.com/office/2007/relationships/media" Target="../media/media3.mp3"/><Relationship Id="rId15" Type="http://schemas.openxmlformats.org/officeDocument/2006/relationships/image" Target="../media/image3.png"/><Relationship Id="rId10" Type="http://schemas.openxmlformats.org/officeDocument/2006/relationships/audio" Target="../media/media5.m4a"/><Relationship Id="rId19" Type="http://schemas.openxmlformats.org/officeDocument/2006/relationships/image" Target="../media/image21.svg"/><Relationship Id="rId4" Type="http://schemas.openxmlformats.org/officeDocument/2006/relationships/audio" Target="../media/media2.mp3"/><Relationship Id="rId9" Type="http://schemas.microsoft.com/office/2007/relationships/media" Target="../media/media5.m4a"/><Relationship Id="rId1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12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8.png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image" Target="../media/image13.png"/><Relationship Id="rId1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0.m4a"/><Relationship Id="rId13" Type="http://schemas.openxmlformats.org/officeDocument/2006/relationships/slideLayout" Target="../slideLayouts/slideLayout1.xml"/><Relationship Id="rId18" Type="http://schemas.openxmlformats.org/officeDocument/2006/relationships/image" Target="../media/image21.svg"/><Relationship Id="rId3" Type="http://schemas.microsoft.com/office/2007/relationships/media" Target="../media/media8.mp3"/><Relationship Id="rId21" Type="http://schemas.openxmlformats.org/officeDocument/2006/relationships/image" Target="../media/image23.png"/><Relationship Id="rId7" Type="http://schemas.microsoft.com/office/2007/relationships/media" Target="../media/media10.m4a"/><Relationship Id="rId12" Type="http://schemas.openxmlformats.org/officeDocument/2006/relationships/audio" Target="../media/media12.m4a"/><Relationship Id="rId17" Type="http://schemas.openxmlformats.org/officeDocument/2006/relationships/image" Target="../media/image20.png"/><Relationship Id="rId2" Type="http://schemas.openxmlformats.org/officeDocument/2006/relationships/audio" Target="../media/media7.mp3"/><Relationship Id="rId16" Type="http://schemas.openxmlformats.org/officeDocument/2006/relationships/image" Target="../media/image2.png"/><Relationship Id="rId20" Type="http://schemas.openxmlformats.org/officeDocument/2006/relationships/image" Target="../media/image9.png"/><Relationship Id="rId1" Type="http://schemas.microsoft.com/office/2007/relationships/media" Target="../media/media7.mp3"/><Relationship Id="rId6" Type="http://schemas.openxmlformats.org/officeDocument/2006/relationships/audio" Target="../media/media9.mp3"/><Relationship Id="rId11" Type="http://schemas.microsoft.com/office/2007/relationships/media" Target="../media/media12.m4a"/><Relationship Id="rId5" Type="http://schemas.microsoft.com/office/2007/relationships/media" Target="../media/media9.mp3"/><Relationship Id="rId15" Type="http://schemas.openxmlformats.org/officeDocument/2006/relationships/image" Target="../media/image3.png"/><Relationship Id="rId10" Type="http://schemas.openxmlformats.org/officeDocument/2006/relationships/audio" Target="../media/media11.m4a"/><Relationship Id="rId19" Type="http://schemas.openxmlformats.org/officeDocument/2006/relationships/image" Target="../media/image22.png"/><Relationship Id="rId4" Type="http://schemas.openxmlformats.org/officeDocument/2006/relationships/audio" Target="../media/media8.mp3"/><Relationship Id="rId9" Type="http://schemas.microsoft.com/office/2007/relationships/media" Target="../media/media11.m4a"/><Relationship Id="rId1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12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8.png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image" Target="../media/image13.png"/><Relationship Id="rId1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13" Type="http://schemas.openxmlformats.org/officeDocument/2006/relationships/image" Target="../media/image21.svg"/><Relationship Id="rId3" Type="http://schemas.microsoft.com/office/2007/relationships/media" Target="../media/media4.m4a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20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audio" Target="../media/media13.m4a"/><Relationship Id="rId11" Type="http://schemas.openxmlformats.org/officeDocument/2006/relationships/image" Target="../media/image9.png"/><Relationship Id="rId5" Type="http://schemas.microsoft.com/office/2007/relationships/media" Target="../media/media13.m4a"/><Relationship Id="rId10" Type="http://schemas.openxmlformats.org/officeDocument/2006/relationships/image" Target="../media/image2.png"/><Relationship Id="rId4" Type="http://schemas.openxmlformats.org/officeDocument/2006/relationships/audio" Target="../media/media4.m4a"/><Relationship Id="rId9" Type="http://schemas.openxmlformats.org/officeDocument/2006/relationships/image" Target="../media/image3.png"/><Relationship Id="rId1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12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8.png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image" Target="../media/image13.png"/><Relationship Id="rId1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media6.m4a"/><Relationship Id="rId13" Type="http://schemas.openxmlformats.org/officeDocument/2006/relationships/slideLayout" Target="../slideLayouts/slideLayout1.xml"/><Relationship Id="rId18" Type="http://schemas.openxmlformats.org/officeDocument/2006/relationships/image" Target="../media/image20.png"/><Relationship Id="rId3" Type="http://schemas.microsoft.com/office/2007/relationships/media" Target="../media/media7.mp3"/><Relationship Id="rId21" Type="http://schemas.openxmlformats.org/officeDocument/2006/relationships/image" Target="../media/image23.png"/><Relationship Id="rId7" Type="http://schemas.microsoft.com/office/2007/relationships/media" Target="../media/media6.m4a"/><Relationship Id="rId12" Type="http://schemas.openxmlformats.org/officeDocument/2006/relationships/audio" Target="../media/media12.m4a"/><Relationship Id="rId17" Type="http://schemas.openxmlformats.org/officeDocument/2006/relationships/image" Target="../media/image9.png"/><Relationship Id="rId2" Type="http://schemas.openxmlformats.org/officeDocument/2006/relationships/audio" Target="../media/media1.mp3"/><Relationship Id="rId16" Type="http://schemas.openxmlformats.org/officeDocument/2006/relationships/image" Target="../media/image2.png"/><Relationship Id="rId20" Type="http://schemas.openxmlformats.org/officeDocument/2006/relationships/image" Target="../media/image22.png"/><Relationship Id="rId1" Type="http://schemas.microsoft.com/office/2007/relationships/media" Target="../media/media1.mp3"/><Relationship Id="rId6" Type="http://schemas.openxmlformats.org/officeDocument/2006/relationships/audio" Target="../media/media9.mp3"/><Relationship Id="rId11" Type="http://schemas.microsoft.com/office/2007/relationships/media" Target="../media/media12.m4a"/><Relationship Id="rId5" Type="http://schemas.microsoft.com/office/2007/relationships/media" Target="../media/media9.mp3"/><Relationship Id="rId15" Type="http://schemas.openxmlformats.org/officeDocument/2006/relationships/image" Target="../media/image3.png"/><Relationship Id="rId10" Type="http://schemas.openxmlformats.org/officeDocument/2006/relationships/audio" Target="../media/media10.m4a"/><Relationship Id="rId19" Type="http://schemas.openxmlformats.org/officeDocument/2006/relationships/image" Target="../media/image21.svg"/><Relationship Id="rId4" Type="http://schemas.openxmlformats.org/officeDocument/2006/relationships/audio" Target="../media/media7.mp3"/><Relationship Id="rId9" Type="http://schemas.microsoft.com/office/2007/relationships/media" Target="../media/media10.m4a"/><Relationship Id="rId1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12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8.png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image" Target="../media/image13.png"/><Relationship Id="rId1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4a"/><Relationship Id="rId13" Type="http://schemas.openxmlformats.org/officeDocument/2006/relationships/slideLayout" Target="../slideLayouts/slideLayout1.xml"/><Relationship Id="rId18" Type="http://schemas.openxmlformats.org/officeDocument/2006/relationships/image" Target="../media/image9.png"/><Relationship Id="rId3" Type="http://schemas.microsoft.com/office/2007/relationships/media" Target="../media/media3.mp3"/><Relationship Id="rId21" Type="http://schemas.openxmlformats.org/officeDocument/2006/relationships/image" Target="../media/image22.png"/><Relationship Id="rId7" Type="http://schemas.microsoft.com/office/2007/relationships/media" Target="../media/media13.m4a"/><Relationship Id="rId12" Type="http://schemas.openxmlformats.org/officeDocument/2006/relationships/audio" Target="../media/media5.m4a"/><Relationship Id="rId17" Type="http://schemas.microsoft.com/office/2007/relationships/hdphoto" Target="../media/hdphoto1.wdp"/><Relationship Id="rId2" Type="http://schemas.openxmlformats.org/officeDocument/2006/relationships/audio" Target="../media/media14.mp3"/><Relationship Id="rId16" Type="http://schemas.openxmlformats.org/officeDocument/2006/relationships/image" Target="../media/image19.png"/><Relationship Id="rId20" Type="http://schemas.openxmlformats.org/officeDocument/2006/relationships/image" Target="../media/image21.svg"/><Relationship Id="rId1" Type="http://schemas.microsoft.com/office/2007/relationships/media" Target="../media/media14.mp3"/><Relationship Id="rId6" Type="http://schemas.openxmlformats.org/officeDocument/2006/relationships/audio" Target="../media/media2.mp3"/><Relationship Id="rId11" Type="http://schemas.microsoft.com/office/2007/relationships/media" Target="../media/media5.m4a"/><Relationship Id="rId5" Type="http://schemas.microsoft.com/office/2007/relationships/media" Target="../media/media2.mp3"/><Relationship Id="rId15" Type="http://schemas.openxmlformats.org/officeDocument/2006/relationships/image" Target="../media/image3.png"/><Relationship Id="rId10" Type="http://schemas.openxmlformats.org/officeDocument/2006/relationships/audio" Target="../media/media4.m4a"/><Relationship Id="rId19" Type="http://schemas.openxmlformats.org/officeDocument/2006/relationships/image" Target="../media/image20.png"/><Relationship Id="rId4" Type="http://schemas.openxmlformats.org/officeDocument/2006/relationships/audio" Target="../media/media3.mp3"/><Relationship Id="rId9" Type="http://schemas.microsoft.com/office/2007/relationships/media" Target="../media/media4.m4a"/><Relationship Id="rId14" Type="http://schemas.openxmlformats.org/officeDocument/2006/relationships/image" Target="../media/image1.jpeg"/><Relationship Id="rId22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12" Type="http://schemas.openxmlformats.org/officeDocument/2006/relationships/slide" Target="slide2.xml"/><Relationship Id="rId2" Type="http://schemas.openxmlformats.org/officeDocument/2006/relationships/image" Target="../media/image1.jpe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8.png"/><Relationship Id="rId5" Type="http://schemas.openxmlformats.org/officeDocument/2006/relationships/image" Target="../media/image11.png"/><Relationship Id="rId15" Type="http://schemas.microsoft.com/office/2007/relationships/hdphoto" Target="../media/hdphoto1.wdp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image" Target="../media/image13.png"/><Relationship Id="rId1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lasse" descr="Une image contenant texte, tableau, écriture manuscrite, meubles&#10;&#10;Description générée automatiquement">
            <a:extLst>
              <a:ext uri="{FF2B5EF4-FFF2-40B4-BE49-F238E27FC236}">
                <a16:creationId xmlns:a16="http://schemas.microsoft.com/office/drawing/2014/main" id="{B7537F9D-8810-45A6-450A-1FCE855214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4" t="1" r="8457" b="2318"/>
          <a:stretch/>
        </p:blipFill>
        <p:spPr>
          <a:xfrm>
            <a:off x="0" y="0"/>
            <a:ext cx="12192000" cy="6873776"/>
          </a:xfrm>
          <a:prstGeom prst="rect">
            <a:avLst/>
          </a:prstGeom>
        </p:spPr>
      </p:pic>
      <p:pic>
        <p:nvPicPr>
          <p:cNvPr id="3" name="cartable" descr="Une image contenant sac, accessoire, plastique, sac à dos&#10;&#10;Description générée automatiquement">
            <a:extLst>
              <a:ext uri="{FF2B5EF4-FFF2-40B4-BE49-F238E27FC236}">
                <a16:creationId xmlns:a16="http://schemas.microsoft.com/office/drawing/2014/main" id="{50CE2D19-3EE7-9EB4-DAD1-D2C96E7F63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31" t="3281" r="6456" b="70651"/>
          <a:stretch/>
        </p:blipFill>
        <p:spPr>
          <a:xfrm rot="177529">
            <a:off x="6369188" y="2415033"/>
            <a:ext cx="2497748" cy="2332837"/>
          </a:xfrm>
          <a:prstGeom prst="rect">
            <a:avLst/>
          </a:prstGeom>
        </p:spPr>
      </p:pic>
      <p:pic>
        <p:nvPicPr>
          <p:cNvPr id="4" name="bureau" descr="Une image contenant meubles, nuit, chaise, table&#10;&#10;Description générée automatiquement">
            <a:extLst>
              <a:ext uri="{FF2B5EF4-FFF2-40B4-BE49-F238E27FC236}">
                <a16:creationId xmlns:a16="http://schemas.microsoft.com/office/drawing/2014/main" id="{879A1FC1-E21E-5F7F-D4DA-841B9D667D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8" t="16554" r="3883" b="62208"/>
          <a:stretch/>
        </p:blipFill>
        <p:spPr>
          <a:xfrm>
            <a:off x="4448474" y="4549487"/>
            <a:ext cx="7300815" cy="230851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C0A4660-639A-8978-311F-81EA25FA86E9}"/>
              </a:ext>
            </a:extLst>
          </p:cNvPr>
          <p:cNvSpPr/>
          <p:nvPr/>
        </p:nvSpPr>
        <p:spPr>
          <a:xfrm rot="5400000">
            <a:off x="-2909840" y="2871737"/>
            <a:ext cx="6873778" cy="1130301"/>
          </a:xfrm>
          <a:prstGeom prst="rect">
            <a:avLst/>
          </a:prstGeom>
          <a:solidFill>
            <a:srgbClr val="0D70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8FAE0D81-68C5-0C7B-1D58-A0D46C95D06B}"/>
              </a:ext>
            </a:extLst>
          </p:cNvPr>
          <p:cNvSpPr/>
          <p:nvPr/>
        </p:nvSpPr>
        <p:spPr>
          <a:xfrm>
            <a:off x="3222070" y="1025785"/>
            <a:ext cx="4395992" cy="2555666"/>
          </a:xfrm>
          <a:prstGeom prst="ellipse">
            <a:avLst/>
          </a:prstGeom>
          <a:solidFill>
            <a:srgbClr val="A01C3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>
                <a:latin typeface="Pacifico" panose="02000000000000000000" pitchFamily="2" charset="0"/>
              </a:rPr>
              <a:t>¿</a:t>
            </a:r>
            <a:r>
              <a:rPr lang="fr-FR" sz="2800" dirty="0" err="1">
                <a:latin typeface="Pacifico" panose="02000000000000000000" pitchFamily="2" charset="0"/>
              </a:rPr>
              <a:t>Qué</a:t>
            </a:r>
            <a:r>
              <a:rPr lang="fr-FR" sz="2800" dirty="0">
                <a:latin typeface="Pacifico" panose="02000000000000000000" pitchFamily="2" charset="0"/>
              </a:rPr>
              <a:t> </a:t>
            </a:r>
            <a:r>
              <a:rPr lang="fr-FR" sz="2800" dirty="0" err="1">
                <a:latin typeface="Pacifico" panose="02000000000000000000" pitchFamily="2" charset="0"/>
              </a:rPr>
              <a:t>hay</a:t>
            </a:r>
            <a:r>
              <a:rPr lang="fr-FR" sz="2800" dirty="0">
                <a:latin typeface="Pacifico" panose="02000000000000000000" pitchFamily="2" charset="0"/>
              </a:rPr>
              <a:t> en mi cartera?</a:t>
            </a:r>
          </a:p>
          <a:p>
            <a:pPr algn="ctr"/>
            <a:r>
              <a:rPr lang="fr-FR" sz="1600" dirty="0">
                <a:latin typeface="GeosansLight" panose="02000603020000020003" pitchFamily="2" charset="0"/>
              </a:rPr>
              <a:t>- Memoria </a:t>
            </a:r>
            <a:r>
              <a:rPr lang="fr-FR" sz="1600" dirty="0" err="1">
                <a:latin typeface="GeosansLight" panose="02000603020000020003" pitchFamily="2" charset="0"/>
              </a:rPr>
              <a:t>visual</a:t>
            </a:r>
            <a:r>
              <a:rPr lang="fr-FR" sz="1600" dirty="0">
                <a:latin typeface="GeosansLight" panose="02000603020000020003" pitchFamily="2" charset="0"/>
              </a:rPr>
              <a:t> y/o </a:t>
            </a:r>
            <a:r>
              <a:rPr lang="fr-FR" sz="1600" dirty="0" err="1">
                <a:latin typeface="GeosansLight" panose="02000603020000020003" pitchFamily="2" charset="0"/>
              </a:rPr>
              <a:t>auditiva</a:t>
            </a:r>
            <a:r>
              <a:rPr lang="fr-FR" sz="1600" dirty="0">
                <a:latin typeface="GeosansLight" panose="02000603020000020003" pitchFamily="2" charset="0"/>
              </a:rPr>
              <a:t> -</a:t>
            </a:r>
          </a:p>
        </p:txBody>
      </p:sp>
      <p:sp>
        <p:nvSpPr>
          <p:cNvPr id="8" name="ZoneTexte 5">
            <a:extLst>
              <a:ext uri="{FF2B5EF4-FFF2-40B4-BE49-F238E27FC236}">
                <a16:creationId xmlns:a16="http://schemas.microsoft.com/office/drawing/2014/main" id="{9561FEF0-D3FF-BE5A-D763-AA77FF6D849B}"/>
              </a:ext>
            </a:extLst>
          </p:cNvPr>
          <p:cNvSpPr txBox="1"/>
          <p:nvPr/>
        </p:nvSpPr>
        <p:spPr>
          <a:xfrm>
            <a:off x="8957192" y="921410"/>
            <a:ext cx="30412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err="1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Prohibida</a:t>
            </a:r>
            <a:r>
              <a:rPr lang="fr-FR" sz="1100" dirty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la </a:t>
            </a:r>
            <a:r>
              <a:rPr lang="fr-FR" sz="1100" dirty="0" err="1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reproducción</a:t>
            </a:r>
            <a:r>
              <a:rPr lang="fr-FR" sz="1100" dirty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 el </a:t>
            </a:r>
            <a:r>
              <a:rPr lang="fr-FR" sz="1100" dirty="0" err="1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intercambio</a:t>
            </a:r>
            <a:r>
              <a:rPr lang="fr-FR" sz="1100" dirty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r>
              <a:rPr lang="fr-FR" sz="1100" dirty="0" err="1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Imágenes</a:t>
            </a:r>
            <a:r>
              <a:rPr lang="fr-FR" sz="1100" dirty="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con licencia </a:t>
            </a:r>
            <a:r>
              <a:rPr lang="fr-FR" sz="1100" dirty="0" err="1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Freepik</a:t>
            </a:r>
            <a:endParaRPr lang="fr-FR" sz="1100" dirty="0">
              <a:solidFill>
                <a:schemeClr val="bg2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Imagen 7">
            <a:extLst>
              <a:ext uri="{FF2B5EF4-FFF2-40B4-BE49-F238E27FC236}">
                <a16:creationId xmlns:a16="http://schemas.microsoft.com/office/drawing/2014/main" id="{658D5097-CBB1-DE2F-C09B-C2E84F108B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777" y="5283312"/>
            <a:ext cx="1574688" cy="1574688"/>
          </a:xfrm>
          <a:prstGeom prst="rect">
            <a:avLst/>
          </a:prstGeom>
        </p:spPr>
      </p:pic>
      <p:pic>
        <p:nvPicPr>
          <p:cNvPr id="11" name="Imagen 11">
            <a:extLst>
              <a:ext uri="{FF2B5EF4-FFF2-40B4-BE49-F238E27FC236}">
                <a16:creationId xmlns:a16="http://schemas.microsoft.com/office/drawing/2014/main" id="{7C6F8D20-10E2-1A4A-8511-5C9E3629BF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513" y="5399176"/>
            <a:ext cx="1342961" cy="1342961"/>
          </a:xfrm>
          <a:prstGeom prst="rect">
            <a:avLst/>
          </a:prstGeom>
        </p:spPr>
      </p:pic>
      <p:sp>
        <p:nvSpPr>
          <p:cNvPr id="12" name="Bouton d’action : avant ou précédent 7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28A13EF6-3229-2EE9-B901-824C0A547E0C}"/>
              </a:ext>
            </a:extLst>
          </p:cNvPr>
          <p:cNvSpPr/>
          <p:nvPr/>
        </p:nvSpPr>
        <p:spPr>
          <a:xfrm>
            <a:off x="6771503" y="2075935"/>
            <a:ext cx="628441" cy="619946"/>
          </a:xfrm>
          <a:prstGeom prst="actionButtonForwardNext">
            <a:avLst/>
          </a:prstGeom>
          <a:solidFill>
            <a:srgbClr val="367A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428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lasse" descr="Une image contenant texte, tableau, écriture manuscrite, meubles&#10;&#10;Description générée automatiquement">
            <a:extLst>
              <a:ext uri="{FF2B5EF4-FFF2-40B4-BE49-F238E27FC236}">
                <a16:creationId xmlns:a16="http://schemas.microsoft.com/office/drawing/2014/main" id="{B7537F9D-8810-45A6-450A-1FCE855214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4" t="1" r="8457" b="2318"/>
          <a:stretch/>
        </p:blipFill>
        <p:spPr>
          <a:xfrm>
            <a:off x="0" y="0"/>
            <a:ext cx="12192000" cy="6873776"/>
          </a:xfrm>
          <a:prstGeom prst="rect">
            <a:avLst/>
          </a:prstGeom>
        </p:spPr>
      </p:pic>
      <p:pic>
        <p:nvPicPr>
          <p:cNvPr id="3" name="cartable" descr="Une image contenant sac, accessoire, plastique, sac à dos&#10;&#10;Description générée automatiquement">
            <a:extLst>
              <a:ext uri="{FF2B5EF4-FFF2-40B4-BE49-F238E27FC236}">
                <a16:creationId xmlns:a16="http://schemas.microsoft.com/office/drawing/2014/main" id="{50CE2D19-3EE7-9EB4-DAD1-D2C96E7F63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31" t="3281" r="6456" b="70651"/>
          <a:stretch/>
        </p:blipFill>
        <p:spPr>
          <a:xfrm rot="177529">
            <a:off x="6369188" y="2415033"/>
            <a:ext cx="2497748" cy="2332837"/>
          </a:xfrm>
          <a:prstGeom prst="rect">
            <a:avLst/>
          </a:prstGeom>
        </p:spPr>
      </p:pic>
      <p:pic>
        <p:nvPicPr>
          <p:cNvPr id="4" name="bureau" descr="Une image contenant meubles, nuit, chaise, table&#10;&#10;Description générée automatiquement">
            <a:extLst>
              <a:ext uri="{FF2B5EF4-FFF2-40B4-BE49-F238E27FC236}">
                <a16:creationId xmlns:a16="http://schemas.microsoft.com/office/drawing/2014/main" id="{879A1FC1-E21E-5F7F-D4DA-841B9D667D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8" t="16554" r="3883" b="62208"/>
          <a:stretch/>
        </p:blipFill>
        <p:spPr>
          <a:xfrm>
            <a:off x="4448474" y="4549487"/>
            <a:ext cx="7300815" cy="230851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C0A4660-639A-8978-311F-81EA25FA86E9}"/>
              </a:ext>
            </a:extLst>
          </p:cNvPr>
          <p:cNvSpPr/>
          <p:nvPr/>
        </p:nvSpPr>
        <p:spPr>
          <a:xfrm rot="5400000">
            <a:off x="-2909840" y="2871737"/>
            <a:ext cx="6873778" cy="1130301"/>
          </a:xfrm>
          <a:prstGeom prst="rect">
            <a:avLst/>
          </a:prstGeom>
          <a:solidFill>
            <a:srgbClr val="0D70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Organigramme : Préparation 7">
            <a:hlinkClick r:id="rId5" action="ppaction://hlinksldjump"/>
            <a:extLst>
              <a:ext uri="{FF2B5EF4-FFF2-40B4-BE49-F238E27FC236}">
                <a16:creationId xmlns:a16="http://schemas.microsoft.com/office/drawing/2014/main" id="{63C2E3CE-1BA4-E7FA-E154-F90D9756130E}"/>
              </a:ext>
            </a:extLst>
          </p:cNvPr>
          <p:cNvSpPr/>
          <p:nvPr/>
        </p:nvSpPr>
        <p:spPr>
          <a:xfrm>
            <a:off x="3044124" y="2561440"/>
            <a:ext cx="3839276" cy="1623971"/>
          </a:xfrm>
          <a:prstGeom prst="flowChartPreparation">
            <a:avLst/>
          </a:prstGeom>
          <a:solidFill>
            <a:srgbClr val="6A0925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 err="1"/>
              <a:t>Modalidad</a:t>
            </a:r>
            <a:r>
              <a:rPr lang="fr-FR" sz="3600" dirty="0"/>
              <a:t> </a:t>
            </a:r>
            <a:r>
              <a:rPr lang="fr-FR" sz="3600" dirty="0" err="1"/>
              <a:t>visual</a:t>
            </a:r>
            <a:endParaRPr lang="fr-FR" sz="3600" dirty="0"/>
          </a:p>
        </p:txBody>
      </p:sp>
      <p:sp>
        <p:nvSpPr>
          <p:cNvPr id="9" name="Organigramme : Préparation 8">
            <a:hlinkClick r:id="rId6" action="ppaction://hlinksldjump"/>
            <a:extLst>
              <a:ext uri="{FF2B5EF4-FFF2-40B4-BE49-F238E27FC236}">
                <a16:creationId xmlns:a16="http://schemas.microsoft.com/office/drawing/2014/main" id="{5F693437-A759-C20F-9BA5-2F95B2B9D8A4}"/>
              </a:ext>
            </a:extLst>
          </p:cNvPr>
          <p:cNvSpPr/>
          <p:nvPr/>
        </p:nvSpPr>
        <p:spPr>
          <a:xfrm>
            <a:off x="7122432" y="2561440"/>
            <a:ext cx="3839275" cy="1623971"/>
          </a:xfrm>
          <a:prstGeom prst="flowChartPreparation">
            <a:avLst/>
          </a:prstGeom>
          <a:solidFill>
            <a:srgbClr val="A56B58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 err="1"/>
              <a:t>Modalidad</a:t>
            </a:r>
            <a:r>
              <a:rPr lang="fr-FR" sz="3600" dirty="0"/>
              <a:t> </a:t>
            </a:r>
            <a:r>
              <a:rPr lang="fr-FR" sz="3600" dirty="0" err="1"/>
              <a:t>auditiva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3595945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lasse" descr="Une image contenant texte, tableau, écriture manuscrite, meubles&#10;&#10;Description générée automatiquement">
            <a:extLst>
              <a:ext uri="{FF2B5EF4-FFF2-40B4-BE49-F238E27FC236}">
                <a16:creationId xmlns:a16="http://schemas.microsoft.com/office/drawing/2014/main" id="{6F32C3CE-61F8-CCFB-85E8-0B72EB639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4" t="1" r="8457" b="2318"/>
          <a:stretch/>
        </p:blipFill>
        <p:spPr>
          <a:xfrm>
            <a:off x="0" y="0"/>
            <a:ext cx="12192000" cy="6873776"/>
          </a:xfrm>
          <a:prstGeom prst="rect">
            <a:avLst/>
          </a:prstGeom>
        </p:spPr>
      </p:pic>
      <p:pic>
        <p:nvPicPr>
          <p:cNvPr id="19" name="bureau" descr="Une image contenant meubles, nuit, chaise, table&#10;&#10;Description générée automatiquement">
            <a:extLst>
              <a:ext uri="{FF2B5EF4-FFF2-40B4-BE49-F238E27FC236}">
                <a16:creationId xmlns:a16="http://schemas.microsoft.com/office/drawing/2014/main" id="{CA3BA288-71F9-1D65-66F2-BAB3B1A86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8" t="16554" r="3883" b="50973"/>
          <a:stretch/>
        </p:blipFill>
        <p:spPr>
          <a:xfrm>
            <a:off x="4448474" y="4549486"/>
            <a:ext cx="7300815" cy="3529643"/>
          </a:xfrm>
          <a:prstGeom prst="rect">
            <a:avLst/>
          </a:prstGeom>
        </p:spPr>
      </p:pic>
      <p:pic>
        <p:nvPicPr>
          <p:cNvPr id="15" name="pinceau" descr="Une image contenant fournitures de bureau, art, outil, conception&#10;&#10;Description générée automatiquement">
            <a:extLst>
              <a:ext uri="{FF2B5EF4-FFF2-40B4-BE49-F238E27FC236}">
                <a16:creationId xmlns:a16="http://schemas.microsoft.com/office/drawing/2014/main" id="{9E89735C-E024-A6D0-BFC5-3B1AAE8D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07" t="2699" r="65222" b="56619"/>
          <a:stretch/>
        </p:blipFill>
        <p:spPr>
          <a:xfrm rot="2182586">
            <a:off x="7724740" y="3000588"/>
            <a:ext cx="256442" cy="1545327"/>
          </a:xfrm>
          <a:prstGeom prst="rect">
            <a:avLst/>
          </a:prstGeom>
        </p:spPr>
      </p:pic>
      <p:pic>
        <p:nvPicPr>
          <p:cNvPr id="13" name="livre" descr="Une image contenant livre&#10;&#10;Description générée automatiquement">
            <a:extLst>
              <a:ext uri="{FF2B5EF4-FFF2-40B4-BE49-F238E27FC236}">
                <a16:creationId xmlns:a16="http://schemas.microsoft.com/office/drawing/2014/main" id="{BCE9C887-DE67-26F6-51D2-D3AA030E62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23" t="1957" r="7706" b="73627"/>
          <a:stretch/>
        </p:blipFill>
        <p:spPr>
          <a:xfrm>
            <a:off x="7383457" y="3153934"/>
            <a:ext cx="1088020" cy="1239375"/>
          </a:xfrm>
          <a:prstGeom prst="rect">
            <a:avLst/>
          </a:prstGeom>
        </p:spPr>
      </p:pic>
      <p:pic>
        <p:nvPicPr>
          <p:cNvPr id="32" name="pomme" descr="Une image contenant pomme, fruit, Aliments naturels, Photographie de nature morte&#10;&#10;Description générée automatiquement">
            <a:extLst>
              <a:ext uri="{FF2B5EF4-FFF2-40B4-BE49-F238E27FC236}">
                <a16:creationId xmlns:a16="http://schemas.microsoft.com/office/drawing/2014/main" id="{B6F55A77-BCA5-82A3-0407-1AA6D7F329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8744">
            <a:off x="7524969" y="3314034"/>
            <a:ext cx="804997" cy="919177"/>
          </a:xfrm>
          <a:prstGeom prst="rect">
            <a:avLst/>
          </a:prstGeom>
        </p:spPr>
      </p:pic>
      <p:sp>
        <p:nvSpPr>
          <p:cNvPr id="33" name="Ellipse 32">
            <a:extLst>
              <a:ext uri="{FF2B5EF4-FFF2-40B4-BE49-F238E27FC236}">
                <a16:creationId xmlns:a16="http://schemas.microsoft.com/office/drawing/2014/main" id="{FE440639-0F99-C231-5984-1F27F8AE56D5}"/>
              </a:ext>
            </a:extLst>
          </p:cNvPr>
          <p:cNvSpPr/>
          <p:nvPr/>
        </p:nvSpPr>
        <p:spPr>
          <a:xfrm>
            <a:off x="2213304" y="4774014"/>
            <a:ext cx="1572968" cy="1540293"/>
          </a:xfrm>
          <a:prstGeom prst="ellipse">
            <a:avLst/>
          </a:prstGeom>
          <a:solidFill>
            <a:srgbClr val="308A9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/>
              <a:t>Ver</a:t>
            </a:r>
          </a:p>
        </p:txBody>
      </p:sp>
      <p:pic>
        <p:nvPicPr>
          <p:cNvPr id="5" name="cartable" descr="Une image contenant sac, accessoire, plastique, sac à dos&#10;&#10;Description générée automatiquement">
            <a:extLst>
              <a:ext uri="{FF2B5EF4-FFF2-40B4-BE49-F238E27FC236}">
                <a16:creationId xmlns:a16="http://schemas.microsoft.com/office/drawing/2014/main" id="{4C1AAA4B-E530-0D5D-7094-703F660524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t="69888" r="77812" b="4044"/>
          <a:stretch/>
        </p:blipFill>
        <p:spPr>
          <a:xfrm rot="177529">
            <a:off x="6622655" y="2421579"/>
            <a:ext cx="2244111" cy="2332837"/>
          </a:xfrm>
          <a:prstGeom prst="rect">
            <a:avLst/>
          </a:prstGeom>
        </p:spPr>
      </p:pic>
      <p:sp>
        <p:nvSpPr>
          <p:cNvPr id="37" name="Flèche : droite 36">
            <a:extLst>
              <a:ext uri="{FF2B5EF4-FFF2-40B4-BE49-F238E27FC236}">
                <a16:creationId xmlns:a16="http://schemas.microsoft.com/office/drawing/2014/main" id="{DA8B3A10-A54D-6E5A-7213-0D5761A6D782}"/>
              </a:ext>
            </a:extLst>
          </p:cNvPr>
          <p:cNvSpPr/>
          <p:nvPr/>
        </p:nvSpPr>
        <p:spPr>
          <a:xfrm>
            <a:off x="0" y="198276"/>
            <a:ext cx="4593800" cy="1239376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6A09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Mira y </a:t>
            </a:r>
            <a:r>
              <a:rPr lang="fr-FR" dirty="0" err="1"/>
              <a:t>memoriza</a:t>
            </a:r>
            <a:r>
              <a:rPr lang="fr-FR" dirty="0"/>
              <a:t> los 3 </a:t>
            </a:r>
            <a:r>
              <a:rPr lang="fr-FR" dirty="0" err="1"/>
              <a:t>objetos</a:t>
            </a:r>
            <a:r>
              <a:rPr lang="fr-FR" dirty="0"/>
              <a:t> que </a:t>
            </a:r>
            <a:r>
              <a:rPr lang="fr-FR" dirty="0" err="1"/>
              <a:t>he</a:t>
            </a:r>
            <a:r>
              <a:rPr lang="fr-FR" dirty="0"/>
              <a:t> </a:t>
            </a:r>
            <a:r>
              <a:rPr lang="fr-FR" dirty="0" err="1"/>
              <a:t>puesto</a:t>
            </a:r>
            <a:r>
              <a:rPr lang="fr-FR" dirty="0"/>
              <a:t> en mi </a:t>
            </a:r>
            <a:r>
              <a:rPr lang="fr-FR" dirty="0" err="1"/>
              <a:t>mochila</a:t>
            </a:r>
            <a:r>
              <a:rPr lang="fr-FR" dirty="0"/>
              <a:t>, </a:t>
            </a:r>
            <a:r>
              <a:rPr lang="fr-FR" dirty="0" err="1"/>
              <a:t>haciendo</a:t>
            </a:r>
            <a:r>
              <a:rPr lang="fr-FR" dirty="0"/>
              <a:t> clic en "Ver".</a:t>
            </a:r>
          </a:p>
        </p:txBody>
      </p:sp>
      <p:pic>
        <p:nvPicPr>
          <p:cNvPr id="40" name="Image 3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E8A4C14-A531-A30F-F03D-CC9333FB41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92" t="10127" r="4650" b="66425"/>
          <a:stretch/>
        </p:blipFill>
        <p:spPr>
          <a:xfrm>
            <a:off x="9516811" y="5064307"/>
            <a:ext cx="2453834" cy="160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90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tableau, écriture manuscrite, meubles&#10;&#10;Description générée automatiquement">
            <a:extLst>
              <a:ext uri="{FF2B5EF4-FFF2-40B4-BE49-F238E27FC236}">
                <a16:creationId xmlns:a16="http://schemas.microsoft.com/office/drawing/2014/main" id="{6F32C3CE-61F8-CCFB-85E8-0B72EB639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" t="-274" r="8457" b="2318"/>
          <a:stretch/>
        </p:blipFill>
        <p:spPr>
          <a:xfrm>
            <a:off x="-716281" y="-19296"/>
            <a:ext cx="12908281" cy="6893072"/>
          </a:xfrm>
          <a:prstGeom prst="rect">
            <a:avLst/>
          </a:prstGeom>
        </p:spPr>
      </p:pic>
      <p:pic>
        <p:nvPicPr>
          <p:cNvPr id="19" name="Image 18" descr="Une image contenant meubles, nuit, chaise, table&#10;&#10;Description générée automatiquement">
            <a:extLst>
              <a:ext uri="{FF2B5EF4-FFF2-40B4-BE49-F238E27FC236}">
                <a16:creationId xmlns:a16="http://schemas.microsoft.com/office/drawing/2014/main" id="{CA3BA288-71F9-1D65-66F2-BAB3B1A86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8" t="16554" r="3883" b="50973"/>
          <a:stretch/>
        </p:blipFill>
        <p:spPr>
          <a:xfrm>
            <a:off x="4448474" y="4549486"/>
            <a:ext cx="7300815" cy="3529643"/>
          </a:xfrm>
          <a:prstGeom prst="rect">
            <a:avLst/>
          </a:prstGeom>
        </p:spPr>
      </p:pic>
      <p:pic>
        <p:nvPicPr>
          <p:cNvPr id="23" name="Image 22" descr="Une image contenant Rectangle, Symétrie, capture d’écran, art&#10;&#10;Description générée automatiquement">
            <a:extLst>
              <a:ext uri="{FF2B5EF4-FFF2-40B4-BE49-F238E27FC236}">
                <a16:creationId xmlns:a16="http://schemas.microsoft.com/office/drawing/2014/main" id="{EFA744C9-DCA2-96E1-0E5D-24D097797D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94" r="52119"/>
          <a:stretch/>
        </p:blipFill>
        <p:spPr>
          <a:xfrm rot="16038495">
            <a:off x="-1886391" y="1080110"/>
            <a:ext cx="7364893" cy="4799639"/>
          </a:xfrm>
          <a:prstGeom prst="rect">
            <a:avLst/>
          </a:prstGeom>
        </p:spPr>
      </p:pic>
      <p:pic>
        <p:nvPicPr>
          <p:cNvPr id="17" name="Image 16" descr="Une image contenant cercle&#10;&#10;Description générée automatiquement">
            <a:extLst>
              <a:ext uri="{FF2B5EF4-FFF2-40B4-BE49-F238E27FC236}">
                <a16:creationId xmlns:a16="http://schemas.microsoft.com/office/drawing/2014/main" id="{DDC7A8D2-60A2-249D-CF6C-3E447C3C0B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3" t="630" r="5569" b="50517"/>
          <a:stretch/>
        </p:blipFill>
        <p:spPr>
          <a:xfrm rot="14727294">
            <a:off x="-42914" y="1082058"/>
            <a:ext cx="1796800" cy="993437"/>
          </a:xfrm>
          <a:prstGeom prst="rect">
            <a:avLst/>
          </a:prstGeom>
        </p:spPr>
      </p:pic>
      <p:pic>
        <p:nvPicPr>
          <p:cNvPr id="15" name="Image 14" descr="Une image contenant fournitures de bureau, art, outil, conception&#10;&#10;Description générée automatiquement">
            <a:extLst>
              <a:ext uri="{FF2B5EF4-FFF2-40B4-BE49-F238E27FC236}">
                <a16:creationId xmlns:a16="http://schemas.microsoft.com/office/drawing/2014/main" id="{9E89735C-E024-A6D0-BFC5-3B1AAE8DBD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07" t="2699" r="65222" b="56619"/>
          <a:stretch/>
        </p:blipFill>
        <p:spPr>
          <a:xfrm rot="2182586">
            <a:off x="733337" y="2439104"/>
            <a:ext cx="256442" cy="1545327"/>
          </a:xfrm>
          <a:prstGeom prst="rect">
            <a:avLst/>
          </a:prstGeom>
        </p:spPr>
      </p:pic>
      <p:pic>
        <p:nvPicPr>
          <p:cNvPr id="9" name="Image 8" descr="Une image contenant Téléphone mobile, texte, capture d’écran, gadget&#10;&#10;Description générée automatiquement">
            <a:extLst>
              <a:ext uri="{FF2B5EF4-FFF2-40B4-BE49-F238E27FC236}">
                <a16:creationId xmlns:a16="http://schemas.microsoft.com/office/drawing/2014/main" id="{624A118B-9D6B-ED49-DFE7-1C8F11353F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2" t="20303" r="56305" b="66294"/>
          <a:stretch/>
        </p:blipFill>
        <p:spPr>
          <a:xfrm>
            <a:off x="1994107" y="5035451"/>
            <a:ext cx="1304081" cy="919177"/>
          </a:xfrm>
          <a:prstGeom prst="rect">
            <a:avLst/>
          </a:prstGeom>
        </p:spPr>
      </p:pic>
      <p:pic>
        <p:nvPicPr>
          <p:cNvPr id="13" name="Image 12" descr="Une image contenant livre&#10;&#10;Description générée automatiquement">
            <a:extLst>
              <a:ext uri="{FF2B5EF4-FFF2-40B4-BE49-F238E27FC236}">
                <a16:creationId xmlns:a16="http://schemas.microsoft.com/office/drawing/2014/main" id="{BCE9C887-DE67-26F6-51D2-D3AA030E62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23" t="1957" r="7706" b="73627"/>
          <a:stretch/>
        </p:blipFill>
        <p:spPr>
          <a:xfrm>
            <a:off x="1901063" y="529736"/>
            <a:ext cx="1088020" cy="1239375"/>
          </a:xfrm>
          <a:prstGeom prst="rect">
            <a:avLst/>
          </a:prstGeom>
        </p:spPr>
      </p:pic>
      <p:pic>
        <p:nvPicPr>
          <p:cNvPr id="11" name="Image 10" descr="Une image contenant Dessin d’enfant, jouet, art&#10;&#10;Description générée automatiquement">
            <a:extLst>
              <a:ext uri="{FF2B5EF4-FFF2-40B4-BE49-F238E27FC236}">
                <a16:creationId xmlns:a16="http://schemas.microsoft.com/office/drawing/2014/main" id="{476ECA0A-9ACF-4D13-259B-BE88593AC4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7" t="48861" r="53987" b="27679"/>
          <a:stretch/>
        </p:blipFill>
        <p:spPr>
          <a:xfrm>
            <a:off x="224165" y="4693371"/>
            <a:ext cx="968027" cy="1431445"/>
          </a:xfrm>
          <a:prstGeom prst="rect">
            <a:avLst/>
          </a:prstGeom>
        </p:spPr>
      </p:pic>
      <p:pic>
        <p:nvPicPr>
          <p:cNvPr id="24" name="Image 23" descr="Une image contenant fournitures de bureau, art, outil, conception&#10;&#10;Description générée automatiquement">
            <a:extLst>
              <a:ext uri="{FF2B5EF4-FFF2-40B4-BE49-F238E27FC236}">
                <a16:creationId xmlns:a16="http://schemas.microsoft.com/office/drawing/2014/main" id="{3A2EDE19-F7C6-774F-9110-5415DABA94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" t="62227" r="87512" b="-147"/>
          <a:stretch/>
        </p:blipFill>
        <p:spPr>
          <a:xfrm rot="587336">
            <a:off x="2735572" y="3385907"/>
            <a:ext cx="207296" cy="1154361"/>
          </a:xfrm>
          <a:prstGeom prst="rect">
            <a:avLst/>
          </a:prstGeom>
        </p:spPr>
      </p:pic>
      <p:pic>
        <p:nvPicPr>
          <p:cNvPr id="28" name="Image 27" descr="Une image contenant Rectangle, capture d’écran, carré, Parallèle&#10;&#10;Description générée automatiquement">
            <a:extLst>
              <a:ext uri="{FF2B5EF4-FFF2-40B4-BE49-F238E27FC236}">
                <a16:creationId xmlns:a16="http://schemas.microsoft.com/office/drawing/2014/main" id="{D9444B65-4E06-456F-5CFA-3EA88BC726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2" t="4797" r="74050" b="49435"/>
          <a:stretch/>
        </p:blipFill>
        <p:spPr>
          <a:xfrm>
            <a:off x="1234847" y="3557518"/>
            <a:ext cx="1044317" cy="1396295"/>
          </a:xfrm>
          <a:prstGeom prst="rect">
            <a:avLst/>
          </a:prstGeom>
        </p:spPr>
      </p:pic>
      <p:pic>
        <p:nvPicPr>
          <p:cNvPr id="32" name="Image 31" descr="Une image contenant pomme, fruit, Aliments naturels, Photographie de nature morte&#10;&#10;Description générée automatiquement">
            <a:extLst>
              <a:ext uri="{FF2B5EF4-FFF2-40B4-BE49-F238E27FC236}">
                <a16:creationId xmlns:a16="http://schemas.microsoft.com/office/drawing/2014/main" id="{B6F55A77-BCA5-82A3-0407-1AA6D7F3291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8744">
            <a:off x="2099599" y="2142745"/>
            <a:ext cx="804997" cy="91917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886F83E-3C6D-1C8E-CC8C-21B6D710A797}"/>
              </a:ext>
            </a:extLst>
          </p:cNvPr>
          <p:cNvSpPr/>
          <p:nvPr/>
        </p:nvSpPr>
        <p:spPr>
          <a:xfrm>
            <a:off x="1931145" y="1972693"/>
            <a:ext cx="1315268" cy="1161017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56DF190-392C-993F-1C34-B4F3BC2355DE}"/>
              </a:ext>
            </a:extLst>
          </p:cNvPr>
          <p:cNvSpPr/>
          <p:nvPr/>
        </p:nvSpPr>
        <p:spPr>
          <a:xfrm>
            <a:off x="2125934" y="2329505"/>
            <a:ext cx="645917" cy="609423"/>
          </a:xfrm>
          <a:prstGeom prst="ellipse">
            <a:avLst/>
          </a:prstGeom>
          <a:solidFill>
            <a:srgbClr val="E359A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15C049-9A73-C4D7-C2DE-C53C6F49F0FC}"/>
              </a:ext>
            </a:extLst>
          </p:cNvPr>
          <p:cNvSpPr/>
          <p:nvPr/>
        </p:nvSpPr>
        <p:spPr>
          <a:xfrm>
            <a:off x="531434" y="2521433"/>
            <a:ext cx="728226" cy="1334138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E2680DB-51FE-08ED-882C-20EBD11D81C3}"/>
              </a:ext>
            </a:extLst>
          </p:cNvPr>
          <p:cNvSpPr/>
          <p:nvPr/>
        </p:nvSpPr>
        <p:spPr>
          <a:xfrm>
            <a:off x="601381" y="2952327"/>
            <a:ext cx="645917" cy="609423"/>
          </a:xfrm>
          <a:prstGeom prst="ellipse">
            <a:avLst/>
          </a:prstGeom>
          <a:solidFill>
            <a:srgbClr val="E359A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91DC45-8253-FAF7-CFD0-6FCF81F3AB0F}"/>
              </a:ext>
            </a:extLst>
          </p:cNvPr>
          <p:cNvSpPr/>
          <p:nvPr/>
        </p:nvSpPr>
        <p:spPr>
          <a:xfrm>
            <a:off x="1924358" y="335087"/>
            <a:ext cx="1064725" cy="154014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F3C5589F-DFA3-8FAF-2F22-C373172AA42D}"/>
              </a:ext>
            </a:extLst>
          </p:cNvPr>
          <p:cNvSpPr/>
          <p:nvPr/>
        </p:nvSpPr>
        <p:spPr>
          <a:xfrm>
            <a:off x="2178517" y="876144"/>
            <a:ext cx="645917" cy="609423"/>
          </a:xfrm>
          <a:prstGeom prst="ellipse">
            <a:avLst/>
          </a:prstGeom>
          <a:solidFill>
            <a:srgbClr val="E359A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4B8480-DD4E-9FD1-BCF8-CAD1718DE2BC}"/>
              </a:ext>
            </a:extLst>
          </p:cNvPr>
          <p:cNvSpPr/>
          <p:nvPr/>
        </p:nvSpPr>
        <p:spPr>
          <a:xfrm>
            <a:off x="1217608" y="3399141"/>
            <a:ext cx="1088020" cy="165015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Croix 15">
            <a:extLst>
              <a:ext uri="{FF2B5EF4-FFF2-40B4-BE49-F238E27FC236}">
                <a16:creationId xmlns:a16="http://schemas.microsoft.com/office/drawing/2014/main" id="{8E36CAE8-6213-A6B6-F41E-DD1C06316D7D}"/>
              </a:ext>
            </a:extLst>
          </p:cNvPr>
          <p:cNvSpPr/>
          <p:nvPr/>
        </p:nvSpPr>
        <p:spPr>
          <a:xfrm rot="2832788">
            <a:off x="1410376" y="4012854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FE5A7C-96DA-3F5D-8E80-42454FD21BE1}"/>
              </a:ext>
            </a:extLst>
          </p:cNvPr>
          <p:cNvSpPr/>
          <p:nvPr/>
        </p:nvSpPr>
        <p:spPr>
          <a:xfrm>
            <a:off x="2031543" y="5003755"/>
            <a:ext cx="1304081" cy="950873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Croix 21">
            <a:extLst>
              <a:ext uri="{FF2B5EF4-FFF2-40B4-BE49-F238E27FC236}">
                <a16:creationId xmlns:a16="http://schemas.microsoft.com/office/drawing/2014/main" id="{61BAF967-0C1C-ACAF-0C9E-D464A4487AF0}"/>
              </a:ext>
            </a:extLst>
          </p:cNvPr>
          <p:cNvSpPr/>
          <p:nvPr/>
        </p:nvSpPr>
        <p:spPr>
          <a:xfrm rot="2832788">
            <a:off x="2440372" y="5286609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80026B4-0E7D-E3F9-9166-572C27F5FE5E}"/>
              </a:ext>
            </a:extLst>
          </p:cNvPr>
          <p:cNvSpPr/>
          <p:nvPr/>
        </p:nvSpPr>
        <p:spPr>
          <a:xfrm>
            <a:off x="2398271" y="3287151"/>
            <a:ext cx="888073" cy="1177944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Croix 25">
            <a:extLst>
              <a:ext uri="{FF2B5EF4-FFF2-40B4-BE49-F238E27FC236}">
                <a16:creationId xmlns:a16="http://schemas.microsoft.com/office/drawing/2014/main" id="{9C43D8C2-83A0-7ABA-1D8F-3BF31C8DED6E}"/>
              </a:ext>
            </a:extLst>
          </p:cNvPr>
          <p:cNvSpPr/>
          <p:nvPr/>
        </p:nvSpPr>
        <p:spPr>
          <a:xfrm rot="2832788">
            <a:off x="2591039" y="3628291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084E1DA-A4EB-10D7-982C-93055743D963}"/>
              </a:ext>
            </a:extLst>
          </p:cNvPr>
          <p:cNvSpPr/>
          <p:nvPr/>
        </p:nvSpPr>
        <p:spPr>
          <a:xfrm>
            <a:off x="205411" y="4618008"/>
            <a:ext cx="1024419" cy="155418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Croix 28">
            <a:extLst>
              <a:ext uri="{FF2B5EF4-FFF2-40B4-BE49-F238E27FC236}">
                <a16:creationId xmlns:a16="http://schemas.microsoft.com/office/drawing/2014/main" id="{B07F6B39-0638-1859-CB14-689800A10AC0}"/>
              </a:ext>
            </a:extLst>
          </p:cNvPr>
          <p:cNvSpPr/>
          <p:nvPr/>
        </p:nvSpPr>
        <p:spPr>
          <a:xfrm rot="2832788">
            <a:off x="398179" y="5335393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679F110-564D-7730-5220-C336078C8A89}"/>
              </a:ext>
            </a:extLst>
          </p:cNvPr>
          <p:cNvSpPr/>
          <p:nvPr/>
        </p:nvSpPr>
        <p:spPr>
          <a:xfrm>
            <a:off x="139251" y="641213"/>
            <a:ext cx="1297775" cy="1708978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Croix 30">
            <a:extLst>
              <a:ext uri="{FF2B5EF4-FFF2-40B4-BE49-F238E27FC236}">
                <a16:creationId xmlns:a16="http://schemas.microsoft.com/office/drawing/2014/main" id="{3A86E0BE-D533-D771-BAC1-4E7668F30B38}"/>
              </a:ext>
            </a:extLst>
          </p:cNvPr>
          <p:cNvSpPr/>
          <p:nvPr/>
        </p:nvSpPr>
        <p:spPr>
          <a:xfrm rot="2832788">
            <a:off x="420386" y="962681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artable" descr="Une image contenant sac, accessoire, plastique, sac à dos&#10;&#10;Description générée automatiquement">
            <a:extLst>
              <a:ext uri="{FF2B5EF4-FFF2-40B4-BE49-F238E27FC236}">
                <a16:creationId xmlns:a16="http://schemas.microsoft.com/office/drawing/2014/main" id="{E19D1D60-8A32-ED16-09BB-9C7D2068726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t="69888" r="77812" b="4044"/>
          <a:stretch/>
        </p:blipFill>
        <p:spPr>
          <a:xfrm rot="177529">
            <a:off x="6622655" y="2421579"/>
            <a:ext cx="2244111" cy="2332837"/>
          </a:xfrm>
          <a:prstGeom prst="rect">
            <a:avLst/>
          </a:prstGeom>
        </p:spPr>
      </p:pic>
      <p:pic>
        <p:nvPicPr>
          <p:cNvPr id="18" name="Image 1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6C5ED0F-8EFB-DF5B-AC43-16059C1DAE0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92" t="10127" r="4650" b="66425"/>
          <a:stretch/>
        </p:blipFill>
        <p:spPr>
          <a:xfrm>
            <a:off x="9516811" y="5064307"/>
            <a:ext cx="2453834" cy="1608097"/>
          </a:xfrm>
          <a:prstGeom prst="rect">
            <a:avLst/>
          </a:prstGeom>
        </p:spPr>
      </p:pic>
      <p:pic>
        <p:nvPicPr>
          <p:cNvPr id="20" name="Image 19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CF3A43A-08F5-845C-77E7-7408A2A41CD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96216" y="4262511"/>
            <a:ext cx="2631101" cy="263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05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8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8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8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8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8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2" grpId="0" animBg="1"/>
      <p:bldP spid="16" grpId="0" animBg="1"/>
      <p:bldP spid="22" grpId="0" animBg="1"/>
      <p:bldP spid="26" grpId="0" animBg="1"/>
      <p:bldP spid="29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lasse" descr="Une image contenant texte, tableau, écriture manuscrite, meubles&#10;&#10;Description générée automatiquement">
            <a:extLst>
              <a:ext uri="{FF2B5EF4-FFF2-40B4-BE49-F238E27FC236}">
                <a16:creationId xmlns:a16="http://schemas.microsoft.com/office/drawing/2014/main" id="{6F32C3CE-61F8-CCFB-85E8-0B72EB639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4" t="1" r="8457" b="2318"/>
          <a:stretch/>
        </p:blipFill>
        <p:spPr>
          <a:xfrm>
            <a:off x="0" y="0"/>
            <a:ext cx="12192000" cy="6873776"/>
          </a:xfrm>
          <a:prstGeom prst="rect">
            <a:avLst/>
          </a:prstGeom>
        </p:spPr>
      </p:pic>
      <p:pic>
        <p:nvPicPr>
          <p:cNvPr id="19" name="bureau" descr="Une image contenant meubles, nuit, chaise, table&#10;&#10;Description générée automatiquement">
            <a:extLst>
              <a:ext uri="{FF2B5EF4-FFF2-40B4-BE49-F238E27FC236}">
                <a16:creationId xmlns:a16="http://schemas.microsoft.com/office/drawing/2014/main" id="{CA3BA288-71F9-1D65-66F2-BAB3B1A86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8" t="16554" r="3883" b="50973"/>
          <a:stretch/>
        </p:blipFill>
        <p:spPr>
          <a:xfrm>
            <a:off x="4448474" y="4549486"/>
            <a:ext cx="7300815" cy="3529643"/>
          </a:xfrm>
          <a:prstGeom prst="rect">
            <a:avLst/>
          </a:prstGeom>
        </p:spPr>
      </p:pic>
      <p:pic>
        <p:nvPicPr>
          <p:cNvPr id="17" name="raquette" descr="Une image contenant cercle&#10;&#10;Description générée automatiquement">
            <a:extLst>
              <a:ext uri="{FF2B5EF4-FFF2-40B4-BE49-F238E27FC236}">
                <a16:creationId xmlns:a16="http://schemas.microsoft.com/office/drawing/2014/main" id="{DDC7A8D2-60A2-249D-CF6C-3E447C3C0B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3" t="630" r="5569" b="50517"/>
          <a:stretch/>
        </p:blipFill>
        <p:spPr>
          <a:xfrm rot="14727294">
            <a:off x="6927436" y="3337046"/>
            <a:ext cx="1796800" cy="993437"/>
          </a:xfrm>
          <a:prstGeom prst="rect">
            <a:avLst/>
          </a:prstGeom>
        </p:spPr>
      </p:pic>
      <p:pic>
        <p:nvPicPr>
          <p:cNvPr id="11" name="doudou" descr="Une image contenant Dessin d’enfant, jouet, art&#10;&#10;Description générée automatiquement">
            <a:extLst>
              <a:ext uri="{FF2B5EF4-FFF2-40B4-BE49-F238E27FC236}">
                <a16:creationId xmlns:a16="http://schemas.microsoft.com/office/drawing/2014/main" id="{476ECA0A-9ACF-4D13-259B-BE88593AC4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7" t="48861" r="53987" b="27679"/>
          <a:stretch/>
        </p:blipFill>
        <p:spPr>
          <a:xfrm>
            <a:off x="7419169" y="3118041"/>
            <a:ext cx="968027" cy="1431445"/>
          </a:xfrm>
          <a:prstGeom prst="rect">
            <a:avLst/>
          </a:prstGeom>
        </p:spPr>
      </p:pic>
      <p:pic>
        <p:nvPicPr>
          <p:cNvPr id="24" name="crayon" descr="Une image contenant fournitures de bureau, art, outil, conception&#10;&#10;Description générée automatiquement">
            <a:extLst>
              <a:ext uri="{FF2B5EF4-FFF2-40B4-BE49-F238E27FC236}">
                <a16:creationId xmlns:a16="http://schemas.microsoft.com/office/drawing/2014/main" id="{3A2EDE19-F7C6-774F-9110-5415DABA94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" t="62227" r="87512" b="-147"/>
          <a:stretch/>
        </p:blipFill>
        <p:spPr>
          <a:xfrm rot="587336">
            <a:off x="7722189" y="3251467"/>
            <a:ext cx="207296" cy="1154361"/>
          </a:xfrm>
          <a:prstGeom prst="rect">
            <a:avLst/>
          </a:prstGeom>
        </p:spPr>
      </p:pic>
      <p:sp>
        <p:nvSpPr>
          <p:cNvPr id="33" name="Ellipse 32">
            <a:extLst>
              <a:ext uri="{FF2B5EF4-FFF2-40B4-BE49-F238E27FC236}">
                <a16:creationId xmlns:a16="http://schemas.microsoft.com/office/drawing/2014/main" id="{FE440639-0F99-C231-5984-1F27F8AE56D5}"/>
              </a:ext>
            </a:extLst>
          </p:cNvPr>
          <p:cNvSpPr/>
          <p:nvPr/>
        </p:nvSpPr>
        <p:spPr>
          <a:xfrm>
            <a:off x="2213304" y="4774014"/>
            <a:ext cx="1572968" cy="1540293"/>
          </a:xfrm>
          <a:prstGeom prst="ellipse">
            <a:avLst/>
          </a:prstGeom>
          <a:solidFill>
            <a:srgbClr val="308A9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/>
              <a:t>Ver</a:t>
            </a:r>
          </a:p>
        </p:txBody>
      </p:sp>
      <p:pic>
        <p:nvPicPr>
          <p:cNvPr id="5" name="cartable" descr="Une image contenant sac, accessoire, plastique, sac à dos&#10;&#10;Description générée automatiquement">
            <a:extLst>
              <a:ext uri="{FF2B5EF4-FFF2-40B4-BE49-F238E27FC236}">
                <a16:creationId xmlns:a16="http://schemas.microsoft.com/office/drawing/2014/main" id="{4C1AAA4B-E530-0D5D-7094-703F660524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7" t="36920" r="30557" b="37012"/>
          <a:stretch/>
        </p:blipFill>
        <p:spPr>
          <a:xfrm>
            <a:off x="6622655" y="2421579"/>
            <a:ext cx="2244111" cy="2332837"/>
          </a:xfrm>
          <a:prstGeom prst="rect">
            <a:avLst/>
          </a:prstGeom>
        </p:spPr>
      </p:pic>
      <p:sp>
        <p:nvSpPr>
          <p:cNvPr id="37" name="Flèche : droite 36">
            <a:extLst>
              <a:ext uri="{FF2B5EF4-FFF2-40B4-BE49-F238E27FC236}">
                <a16:creationId xmlns:a16="http://schemas.microsoft.com/office/drawing/2014/main" id="{DA8B3A10-A54D-6E5A-7213-0D5761A6D782}"/>
              </a:ext>
            </a:extLst>
          </p:cNvPr>
          <p:cNvSpPr/>
          <p:nvPr/>
        </p:nvSpPr>
        <p:spPr>
          <a:xfrm>
            <a:off x="0" y="198276"/>
            <a:ext cx="4593800" cy="1239376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6A09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Mira y </a:t>
            </a:r>
            <a:r>
              <a:rPr lang="fr-FR" dirty="0" err="1"/>
              <a:t>memoriza</a:t>
            </a:r>
            <a:r>
              <a:rPr lang="fr-FR" dirty="0"/>
              <a:t> los 3 </a:t>
            </a:r>
            <a:r>
              <a:rPr lang="fr-FR" dirty="0" err="1"/>
              <a:t>objetos</a:t>
            </a:r>
            <a:r>
              <a:rPr lang="fr-FR" dirty="0"/>
              <a:t> que </a:t>
            </a:r>
            <a:r>
              <a:rPr lang="fr-FR" dirty="0" err="1"/>
              <a:t>he</a:t>
            </a:r>
            <a:r>
              <a:rPr lang="fr-FR" dirty="0"/>
              <a:t> </a:t>
            </a:r>
            <a:r>
              <a:rPr lang="fr-FR" dirty="0" err="1"/>
              <a:t>puesto</a:t>
            </a:r>
            <a:r>
              <a:rPr lang="fr-FR" dirty="0"/>
              <a:t> en mi </a:t>
            </a:r>
            <a:r>
              <a:rPr lang="fr-FR" dirty="0" err="1"/>
              <a:t>mochila</a:t>
            </a:r>
            <a:r>
              <a:rPr lang="fr-FR" dirty="0"/>
              <a:t>, </a:t>
            </a:r>
            <a:r>
              <a:rPr lang="fr-FR" dirty="0" err="1"/>
              <a:t>haciendo</a:t>
            </a:r>
            <a:r>
              <a:rPr lang="fr-FR" dirty="0"/>
              <a:t> clic en "Ver".</a:t>
            </a:r>
          </a:p>
        </p:txBody>
      </p:sp>
      <p:pic>
        <p:nvPicPr>
          <p:cNvPr id="40" name="Image 3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E8A4C14-A531-A30F-F03D-CC9333FB41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92" t="10127" r="4650" b="66425"/>
          <a:stretch/>
        </p:blipFill>
        <p:spPr>
          <a:xfrm>
            <a:off x="9516811" y="5064307"/>
            <a:ext cx="2453834" cy="160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35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tableau, écriture manuscrite, meubles&#10;&#10;Description générée automatiquement">
            <a:extLst>
              <a:ext uri="{FF2B5EF4-FFF2-40B4-BE49-F238E27FC236}">
                <a16:creationId xmlns:a16="http://schemas.microsoft.com/office/drawing/2014/main" id="{6F32C3CE-61F8-CCFB-85E8-0B72EB639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" t="-274" r="8457" b="2318"/>
          <a:stretch/>
        </p:blipFill>
        <p:spPr>
          <a:xfrm>
            <a:off x="-716281" y="-19296"/>
            <a:ext cx="12908281" cy="6893072"/>
          </a:xfrm>
          <a:prstGeom prst="rect">
            <a:avLst/>
          </a:prstGeom>
        </p:spPr>
      </p:pic>
      <p:pic>
        <p:nvPicPr>
          <p:cNvPr id="19" name="Image 18" descr="Une image contenant meubles, nuit, chaise, table&#10;&#10;Description générée automatiquement">
            <a:extLst>
              <a:ext uri="{FF2B5EF4-FFF2-40B4-BE49-F238E27FC236}">
                <a16:creationId xmlns:a16="http://schemas.microsoft.com/office/drawing/2014/main" id="{CA3BA288-71F9-1D65-66F2-BAB3B1A86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8" t="16554" r="3883" b="50973"/>
          <a:stretch/>
        </p:blipFill>
        <p:spPr>
          <a:xfrm>
            <a:off x="4448474" y="4549486"/>
            <a:ext cx="7300815" cy="3529643"/>
          </a:xfrm>
          <a:prstGeom prst="rect">
            <a:avLst/>
          </a:prstGeom>
        </p:spPr>
      </p:pic>
      <p:pic>
        <p:nvPicPr>
          <p:cNvPr id="23" name="Image 22" descr="Une image contenant Rectangle, Symétrie, capture d’écran, art&#10;&#10;Description générée automatiquement">
            <a:extLst>
              <a:ext uri="{FF2B5EF4-FFF2-40B4-BE49-F238E27FC236}">
                <a16:creationId xmlns:a16="http://schemas.microsoft.com/office/drawing/2014/main" id="{EFA744C9-DCA2-96E1-0E5D-24D097797D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94" r="52119"/>
          <a:stretch/>
        </p:blipFill>
        <p:spPr>
          <a:xfrm rot="16038495">
            <a:off x="-1886391" y="1080110"/>
            <a:ext cx="7364893" cy="4799639"/>
          </a:xfrm>
          <a:prstGeom prst="rect">
            <a:avLst/>
          </a:prstGeom>
        </p:spPr>
      </p:pic>
      <p:pic>
        <p:nvPicPr>
          <p:cNvPr id="17" name="Image 16" descr="Une image contenant cercle&#10;&#10;Description générée automatiquement">
            <a:extLst>
              <a:ext uri="{FF2B5EF4-FFF2-40B4-BE49-F238E27FC236}">
                <a16:creationId xmlns:a16="http://schemas.microsoft.com/office/drawing/2014/main" id="{DDC7A8D2-60A2-249D-CF6C-3E447C3C0B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3" t="630" r="5569" b="50517"/>
          <a:stretch/>
        </p:blipFill>
        <p:spPr>
          <a:xfrm rot="14727294">
            <a:off x="-73364" y="1082058"/>
            <a:ext cx="1796800" cy="993437"/>
          </a:xfrm>
          <a:prstGeom prst="rect">
            <a:avLst/>
          </a:prstGeom>
        </p:spPr>
      </p:pic>
      <p:pic>
        <p:nvPicPr>
          <p:cNvPr id="15" name="Image 14" descr="Une image contenant fournitures de bureau, art, outil, conception&#10;&#10;Description générée automatiquement">
            <a:extLst>
              <a:ext uri="{FF2B5EF4-FFF2-40B4-BE49-F238E27FC236}">
                <a16:creationId xmlns:a16="http://schemas.microsoft.com/office/drawing/2014/main" id="{9E89735C-E024-A6D0-BFC5-3B1AAE8DBD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07" t="2699" r="65222" b="56619"/>
          <a:stretch/>
        </p:blipFill>
        <p:spPr>
          <a:xfrm rot="2182586">
            <a:off x="733337" y="2439104"/>
            <a:ext cx="256442" cy="1545327"/>
          </a:xfrm>
          <a:prstGeom prst="rect">
            <a:avLst/>
          </a:prstGeom>
        </p:spPr>
      </p:pic>
      <p:pic>
        <p:nvPicPr>
          <p:cNvPr id="9" name="Image 8" descr="Une image contenant Téléphone mobile, texte, capture d’écran, gadget&#10;&#10;Description générée automatiquement">
            <a:extLst>
              <a:ext uri="{FF2B5EF4-FFF2-40B4-BE49-F238E27FC236}">
                <a16:creationId xmlns:a16="http://schemas.microsoft.com/office/drawing/2014/main" id="{624A118B-9D6B-ED49-DFE7-1C8F11353F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2" t="20303" r="56305" b="66294"/>
          <a:stretch/>
        </p:blipFill>
        <p:spPr>
          <a:xfrm>
            <a:off x="1994107" y="5035451"/>
            <a:ext cx="1304081" cy="919177"/>
          </a:xfrm>
          <a:prstGeom prst="rect">
            <a:avLst/>
          </a:prstGeom>
        </p:spPr>
      </p:pic>
      <p:pic>
        <p:nvPicPr>
          <p:cNvPr id="13" name="Image 12" descr="Une image contenant livre&#10;&#10;Description générée automatiquement">
            <a:extLst>
              <a:ext uri="{FF2B5EF4-FFF2-40B4-BE49-F238E27FC236}">
                <a16:creationId xmlns:a16="http://schemas.microsoft.com/office/drawing/2014/main" id="{BCE9C887-DE67-26F6-51D2-D3AA030E62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23" t="1957" r="7706" b="73627"/>
          <a:stretch/>
        </p:blipFill>
        <p:spPr>
          <a:xfrm>
            <a:off x="1901063" y="529736"/>
            <a:ext cx="1088020" cy="1239375"/>
          </a:xfrm>
          <a:prstGeom prst="rect">
            <a:avLst/>
          </a:prstGeom>
        </p:spPr>
      </p:pic>
      <p:pic>
        <p:nvPicPr>
          <p:cNvPr id="11" name="Image 10" descr="Une image contenant Dessin d’enfant, jouet, art&#10;&#10;Description générée automatiquement">
            <a:extLst>
              <a:ext uri="{FF2B5EF4-FFF2-40B4-BE49-F238E27FC236}">
                <a16:creationId xmlns:a16="http://schemas.microsoft.com/office/drawing/2014/main" id="{476ECA0A-9ACF-4D13-259B-BE88593AC4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7" t="48861" r="53987" b="27679"/>
          <a:stretch/>
        </p:blipFill>
        <p:spPr>
          <a:xfrm>
            <a:off x="224165" y="4693371"/>
            <a:ext cx="968027" cy="1431445"/>
          </a:xfrm>
          <a:prstGeom prst="rect">
            <a:avLst/>
          </a:prstGeom>
        </p:spPr>
      </p:pic>
      <p:pic>
        <p:nvPicPr>
          <p:cNvPr id="24" name="Image 23" descr="Une image contenant fournitures de bureau, art, outil, conception&#10;&#10;Description générée automatiquement">
            <a:extLst>
              <a:ext uri="{FF2B5EF4-FFF2-40B4-BE49-F238E27FC236}">
                <a16:creationId xmlns:a16="http://schemas.microsoft.com/office/drawing/2014/main" id="{3A2EDE19-F7C6-774F-9110-5415DABA94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" t="62227" r="87512" b="-147"/>
          <a:stretch/>
        </p:blipFill>
        <p:spPr>
          <a:xfrm rot="587336">
            <a:off x="2735572" y="3385907"/>
            <a:ext cx="207296" cy="1154361"/>
          </a:xfrm>
          <a:prstGeom prst="rect">
            <a:avLst/>
          </a:prstGeom>
        </p:spPr>
      </p:pic>
      <p:pic>
        <p:nvPicPr>
          <p:cNvPr id="28" name="Image 27" descr="Une image contenant Rectangle, capture d’écran, carré, Parallèle&#10;&#10;Description générée automatiquement">
            <a:extLst>
              <a:ext uri="{FF2B5EF4-FFF2-40B4-BE49-F238E27FC236}">
                <a16:creationId xmlns:a16="http://schemas.microsoft.com/office/drawing/2014/main" id="{D9444B65-4E06-456F-5CFA-3EA88BC726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2" t="4797" r="74050" b="49435"/>
          <a:stretch/>
        </p:blipFill>
        <p:spPr>
          <a:xfrm>
            <a:off x="1234847" y="3557518"/>
            <a:ext cx="1044317" cy="1396295"/>
          </a:xfrm>
          <a:prstGeom prst="rect">
            <a:avLst/>
          </a:prstGeom>
        </p:spPr>
      </p:pic>
      <p:pic>
        <p:nvPicPr>
          <p:cNvPr id="32" name="Image 31" descr="Une image contenant pomme, fruit, Aliments naturels, Photographie de nature morte&#10;&#10;Description générée automatiquement">
            <a:extLst>
              <a:ext uri="{FF2B5EF4-FFF2-40B4-BE49-F238E27FC236}">
                <a16:creationId xmlns:a16="http://schemas.microsoft.com/office/drawing/2014/main" id="{B6F55A77-BCA5-82A3-0407-1AA6D7F3291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8744">
            <a:off x="2099599" y="2142745"/>
            <a:ext cx="804997" cy="919177"/>
          </a:xfrm>
          <a:prstGeom prst="rect">
            <a:avLst/>
          </a:prstGeom>
        </p:spPr>
      </p:pic>
      <p:pic>
        <p:nvPicPr>
          <p:cNvPr id="2" name="cartable" descr="Une image contenant sac, accessoire, plastique, sac à dos&#10;&#10;Description générée automatiquement">
            <a:extLst>
              <a:ext uri="{FF2B5EF4-FFF2-40B4-BE49-F238E27FC236}">
                <a16:creationId xmlns:a16="http://schemas.microsoft.com/office/drawing/2014/main" id="{F83E048E-03EA-DEC8-AE81-724F8B982AB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7" t="36920" r="30557" b="37012"/>
          <a:stretch/>
        </p:blipFill>
        <p:spPr>
          <a:xfrm>
            <a:off x="6622655" y="2421579"/>
            <a:ext cx="2244111" cy="233283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886F83E-3C6D-1C8E-CC8C-21B6D710A797}"/>
              </a:ext>
            </a:extLst>
          </p:cNvPr>
          <p:cNvSpPr/>
          <p:nvPr/>
        </p:nvSpPr>
        <p:spPr>
          <a:xfrm>
            <a:off x="224165" y="763929"/>
            <a:ext cx="1315268" cy="174969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56DF190-392C-993F-1C34-B4F3BC2355DE}"/>
              </a:ext>
            </a:extLst>
          </p:cNvPr>
          <p:cNvSpPr/>
          <p:nvPr/>
        </p:nvSpPr>
        <p:spPr>
          <a:xfrm>
            <a:off x="418954" y="1120741"/>
            <a:ext cx="645917" cy="609423"/>
          </a:xfrm>
          <a:prstGeom prst="ellipse">
            <a:avLst/>
          </a:prstGeom>
          <a:solidFill>
            <a:srgbClr val="E359A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15C049-9A73-C4D7-C2DE-C53C6F49F0FC}"/>
              </a:ext>
            </a:extLst>
          </p:cNvPr>
          <p:cNvSpPr/>
          <p:nvPr/>
        </p:nvSpPr>
        <p:spPr>
          <a:xfrm>
            <a:off x="2501702" y="3215348"/>
            <a:ext cx="728226" cy="1334138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E2680DB-51FE-08ED-882C-20EBD11D81C3}"/>
              </a:ext>
            </a:extLst>
          </p:cNvPr>
          <p:cNvSpPr/>
          <p:nvPr/>
        </p:nvSpPr>
        <p:spPr>
          <a:xfrm>
            <a:off x="2571649" y="3646242"/>
            <a:ext cx="645917" cy="609423"/>
          </a:xfrm>
          <a:prstGeom prst="ellipse">
            <a:avLst/>
          </a:prstGeom>
          <a:solidFill>
            <a:srgbClr val="E359A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91DC45-8253-FAF7-CFD0-6FCF81F3AB0F}"/>
              </a:ext>
            </a:extLst>
          </p:cNvPr>
          <p:cNvSpPr/>
          <p:nvPr/>
        </p:nvSpPr>
        <p:spPr>
          <a:xfrm>
            <a:off x="245206" y="4869383"/>
            <a:ext cx="968027" cy="1255434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F3C5589F-DFA3-8FAF-2F22-C373172AA42D}"/>
              </a:ext>
            </a:extLst>
          </p:cNvPr>
          <p:cNvSpPr/>
          <p:nvPr/>
        </p:nvSpPr>
        <p:spPr>
          <a:xfrm>
            <a:off x="444672" y="5585161"/>
            <a:ext cx="645917" cy="609423"/>
          </a:xfrm>
          <a:prstGeom prst="ellipse">
            <a:avLst/>
          </a:prstGeom>
          <a:solidFill>
            <a:srgbClr val="E359A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4B8480-DD4E-9FD1-BCF8-CAD1718DE2BC}"/>
              </a:ext>
            </a:extLst>
          </p:cNvPr>
          <p:cNvSpPr/>
          <p:nvPr/>
        </p:nvSpPr>
        <p:spPr>
          <a:xfrm>
            <a:off x="1217608" y="3399141"/>
            <a:ext cx="1088020" cy="165015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Croix 15">
            <a:extLst>
              <a:ext uri="{FF2B5EF4-FFF2-40B4-BE49-F238E27FC236}">
                <a16:creationId xmlns:a16="http://schemas.microsoft.com/office/drawing/2014/main" id="{8E36CAE8-6213-A6B6-F41E-DD1C06316D7D}"/>
              </a:ext>
            </a:extLst>
          </p:cNvPr>
          <p:cNvSpPr/>
          <p:nvPr/>
        </p:nvSpPr>
        <p:spPr>
          <a:xfrm rot="2832788">
            <a:off x="1410376" y="4012854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FE5A7C-96DA-3F5D-8E80-42454FD21BE1}"/>
              </a:ext>
            </a:extLst>
          </p:cNvPr>
          <p:cNvSpPr/>
          <p:nvPr/>
        </p:nvSpPr>
        <p:spPr>
          <a:xfrm>
            <a:off x="2031543" y="5003755"/>
            <a:ext cx="1304081" cy="950873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Croix 21">
            <a:extLst>
              <a:ext uri="{FF2B5EF4-FFF2-40B4-BE49-F238E27FC236}">
                <a16:creationId xmlns:a16="http://schemas.microsoft.com/office/drawing/2014/main" id="{61BAF967-0C1C-ACAF-0C9E-D464A4487AF0}"/>
              </a:ext>
            </a:extLst>
          </p:cNvPr>
          <p:cNvSpPr/>
          <p:nvPr/>
        </p:nvSpPr>
        <p:spPr>
          <a:xfrm rot="2832788">
            <a:off x="2440372" y="5286609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80026B4-0E7D-E3F9-9166-572C27F5FE5E}"/>
              </a:ext>
            </a:extLst>
          </p:cNvPr>
          <p:cNvSpPr/>
          <p:nvPr/>
        </p:nvSpPr>
        <p:spPr>
          <a:xfrm>
            <a:off x="384051" y="2643257"/>
            <a:ext cx="888073" cy="1177944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Croix 25">
            <a:extLst>
              <a:ext uri="{FF2B5EF4-FFF2-40B4-BE49-F238E27FC236}">
                <a16:creationId xmlns:a16="http://schemas.microsoft.com/office/drawing/2014/main" id="{9C43D8C2-83A0-7ABA-1D8F-3BF31C8DED6E}"/>
              </a:ext>
            </a:extLst>
          </p:cNvPr>
          <p:cNvSpPr/>
          <p:nvPr/>
        </p:nvSpPr>
        <p:spPr>
          <a:xfrm rot="2832788">
            <a:off x="576819" y="2984397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084E1DA-A4EB-10D7-982C-93055743D963}"/>
              </a:ext>
            </a:extLst>
          </p:cNvPr>
          <p:cNvSpPr/>
          <p:nvPr/>
        </p:nvSpPr>
        <p:spPr>
          <a:xfrm>
            <a:off x="1964664" y="2036076"/>
            <a:ext cx="1024419" cy="1177944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Croix 28">
            <a:extLst>
              <a:ext uri="{FF2B5EF4-FFF2-40B4-BE49-F238E27FC236}">
                <a16:creationId xmlns:a16="http://schemas.microsoft.com/office/drawing/2014/main" id="{B07F6B39-0638-1859-CB14-689800A10AC0}"/>
              </a:ext>
            </a:extLst>
          </p:cNvPr>
          <p:cNvSpPr/>
          <p:nvPr/>
        </p:nvSpPr>
        <p:spPr>
          <a:xfrm rot="2832788">
            <a:off x="2157432" y="2377216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679F110-564D-7730-5220-C336078C8A89}"/>
              </a:ext>
            </a:extLst>
          </p:cNvPr>
          <p:cNvSpPr/>
          <p:nvPr/>
        </p:nvSpPr>
        <p:spPr>
          <a:xfrm>
            <a:off x="1841665" y="555219"/>
            <a:ext cx="1297775" cy="129553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Croix 30">
            <a:extLst>
              <a:ext uri="{FF2B5EF4-FFF2-40B4-BE49-F238E27FC236}">
                <a16:creationId xmlns:a16="http://schemas.microsoft.com/office/drawing/2014/main" id="{3A86E0BE-D533-D771-BAC1-4E7668F30B38}"/>
              </a:ext>
            </a:extLst>
          </p:cNvPr>
          <p:cNvSpPr/>
          <p:nvPr/>
        </p:nvSpPr>
        <p:spPr>
          <a:xfrm rot="2832788">
            <a:off x="2122800" y="876687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3" name="Image 3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C050BB7-39D2-32F7-2448-27840787405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92" t="10127" r="4650" b="66425"/>
          <a:stretch/>
        </p:blipFill>
        <p:spPr>
          <a:xfrm>
            <a:off x="9516811" y="5064307"/>
            <a:ext cx="2453834" cy="1608097"/>
          </a:xfrm>
          <a:prstGeom prst="rect">
            <a:avLst/>
          </a:prstGeom>
        </p:spPr>
      </p:pic>
      <p:pic>
        <p:nvPicPr>
          <p:cNvPr id="34" name="Image 33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0485E965-0B77-99F2-52F8-F95DA0DA6B9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8923" y="4399112"/>
            <a:ext cx="2483211" cy="248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487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8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8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8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8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8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2" grpId="0" animBg="1"/>
      <p:bldP spid="16" grpId="0" animBg="1"/>
      <p:bldP spid="22" grpId="0" animBg="1"/>
      <p:bldP spid="26" grpId="0" animBg="1"/>
      <p:bldP spid="29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lasse" descr="Une image contenant texte, tableau, écriture manuscrite, meubles&#10;&#10;Description générée automatiquement">
            <a:extLst>
              <a:ext uri="{FF2B5EF4-FFF2-40B4-BE49-F238E27FC236}">
                <a16:creationId xmlns:a16="http://schemas.microsoft.com/office/drawing/2014/main" id="{6F32C3CE-61F8-CCFB-85E8-0B72EB639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4" t="1" r="8457" b="2318"/>
          <a:stretch/>
        </p:blipFill>
        <p:spPr>
          <a:xfrm>
            <a:off x="0" y="0"/>
            <a:ext cx="12192000" cy="6873776"/>
          </a:xfrm>
          <a:prstGeom prst="rect">
            <a:avLst/>
          </a:prstGeom>
        </p:spPr>
      </p:pic>
      <p:pic>
        <p:nvPicPr>
          <p:cNvPr id="19" name="bureau" descr="Une image contenant meubles, nuit, chaise, table&#10;&#10;Description générée automatiquement">
            <a:extLst>
              <a:ext uri="{FF2B5EF4-FFF2-40B4-BE49-F238E27FC236}">
                <a16:creationId xmlns:a16="http://schemas.microsoft.com/office/drawing/2014/main" id="{CA3BA288-71F9-1D65-66F2-BAB3B1A86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8" t="16554" r="3883" b="50973"/>
          <a:stretch/>
        </p:blipFill>
        <p:spPr>
          <a:xfrm>
            <a:off x="4448474" y="4549486"/>
            <a:ext cx="7300815" cy="3529643"/>
          </a:xfrm>
          <a:prstGeom prst="rect">
            <a:avLst/>
          </a:prstGeom>
        </p:spPr>
      </p:pic>
      <p:pic>
        <p:nvPicPr>
          <p:cNvPr id="15" name="pinceau" descr="Une image contenant fournitures de bureau, art, outil, conception&#10;&#10;Description générée automatiquement">
            <a:extLst>
              <a:ext uri="{FF2B5EF4-FFF2-40B4-BE49-F238E27FC236}">
                <a16:creationId xmlns:a16="http://schemas.microsoft.com/office/drawing/2014/main" id="{9E89735C-E024-A6D0-BFC5-3B1AAE8D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07" t="2699" r="65222" b="56619"/>
          <a:stretch/>
        </p:blipFill>
        <p:spPr>
          <a:xfrm rot="2182586">
            <a:off x="7724740" y="3000588"/>
            <a:ext cx="256442" cy="1545327"/>
          </a:xfrm>
          <a:prstGeom prst="rect">
            <a:avLst/>
          </a:prstGeom>
        </p:spPr>
      </p:pic>
      <p:pic>
        <p:nvPicPr>
          <p:cNvPr id="9" name="calculatrice" descr="Une image contenant Téléphone mobile, texte, capture d’écran, gadget&#10;&#10;Description générée automatiquement">
            <a:extLst>
              <a:ext uri="{FF2B5EF4-FFF2-40B4-BE49-F238E27FC236}">
                <a16:creationId xmlns:a16="http://schemas.microsoft.com/office/drawing/2014/main" id="{624A118B-9D6B-ED49-DFE7-1C8F11353F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2" t="20303" r="56305" b="66294"/>
          <a:stretch/>
        </p:blipFill>
        <p:spPr>
          <a:xfrm>
            <a:off x="7110373" y="3429000"/>
            <a:ext cx="1304081" cy="919177"/>
          </a:xfrm>
          <a:prstGeom prst="rect">
            <a:avLst/>
          </a:prstGeom>
        </p:spPr>
      </p:pic>
      <p:pic>
        <p:nvPicPr>
          <p:cNvPr id="13" name="livre" descr="Une image contenant livre&#10;&#10;Description générée automatiquement">
            <a:extLst>
              <a:ext uri="{FF2B5EF4-FFF2-40B4-BE49-F238E27FC236}">
                <a16:creationId xmlns:a16="http://schemas.microsoft.com/office/drawing/2014/main" id="{BCE9C887-DE67-26F6-51D2-D3AA030E62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23" t="1957" r="7706" b="73627"/>
          <a:stretch/>
        </p:blipFill>
        <p:spPr>
          <a:xfrm>
            <a:off x="7383457" y="3153934"/>
            <a:ext cx="1088020" cy="1239375"/>
          </a:xfrm>
          <a:prstGeom prst="rect">
            <a:avLst/>
          </a:prstGeom>
        </p:spPr>
      </p:pic>
      <p:sp>
        <p:nvSpPr>
          <p:cNvPr id="33" name="Ellipse 32">
            <a:extLst>
              <a:ext uri="{FF2B5EF4-FFF2-40B4-BE49-F238E27FC236}">
                <a16:creationId xmlns:a16="http://schemas.microsoft.com/office/drawing/2014/main" id="{FE440639-0F99-C231-5984-1F27F8AE56D5}"/>
              </a:ext>
            </a:extLst>
          </p:cNvPr>
          <p:cNvSpPr/>
          <p:nvPr/>
        </p:nvSpPr>
        <p:spPr>
          <a:xfrm>
            <a:off x="2213304" y="4774014"/>
            <a:ext cx="1572968" cy="1540293"/>
          </a:xfrm>
          <a:prstGeom prst="ellipse">
            <a:avLst/>
          </a:prstGeom>
          <a:solidFill>
            <a:srgbClr val="308A9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/>
              <a:t>Ver</a:t>
            </a:r>
          </a:p>
        </p:txBody>
      </p:sp>
      <p:pic>
        <p:nvPicPr>
          <p:cNvPr id="5" name="cartable" descr="Une image contenant sac, accessoire, plastique, sac à dos&#10;&#10;Description générée automatiquement">
            <a:extLst>
              <a:ext uri="{FF2B5EF4-FFF2-40B4-BE49-F238E27FC236}">
                <a16:creationId xmlns:a16="http://schemas.microsoft.com/office/drawing/2014/main" id="{4C1AAA4B-E530-0D5D-7094-703F660524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73" t="5944" r="30281" b="67988"/>
          <a:stretch/>
        </p:blipFill>
        <p:spPr>
          <a:xfrm rot="177529">
            <a:off x="6622655" y="2421579"/>
            <a:ext cx="2244111" cy="2332837"/>
          </a:xfrm>
          <a:prstGeom prst="rect">
            <a:avLst/>
          </a:prstGeom>
        </p:spPr>
      </p:pic>
      <p:sp>
        <p:nvSpPr>
          <p:cNvPr id="37" name="Flèche : droite 36">
            <a:extLst>
              <a:ext uri="{FF2B5EF4-FFF2-40B4-BE49-F238E27FC236}">
                <a16:creationId xmlns:a16="http://schemas.microsoft.com/office/drawing/2014/main" id="{DA8B3A10-A54D-6E5A-7213-0D5761A6D782}"/>
              </a:ext>
            </a:extLst>
          </p:cNvPr>
          <p:cNvSpPr/>
          <p:nvPr/>
        </p:nvSpPr>
        <p:spPr>
          <a:xfrm>
            <a:off x="0" y="198276"/>
            <a:ext cx="4593800" cy="1239376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6A09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Mira y </a:t>
            </a:r>
            <a:r>
              <a:rPr lang="fr-FR" dirty="0" err="1"/>
              <a:t>memoriza</a:t>
            </a:r>
            <a:r>
              <a:rPr lang="fr-FR" dirty="0"/>
              <a:t> los 3 </a:t>
            </a:r>
            <a:r>
              <a:rPr lang="fr-FR" dirty="0" err="1"/>
              <a:t>objetos</a:t>
            </a:r>
            <a:r>
              <a:rPr lang="fr-FR" dirty="0"/>
              <a:t> que </a:t>
            </a:r>
            <a:r>
              <a:rPr lang="fr-FR" dirty="0" err="1"/>
              <a:t>he</a:t>
            </a:r>
            <a:r>
              <a:rPr lang="fr-FR" dirty="0"/>
              <a:t> </a:t>
            </a:r>
            <a:r>
              <a:rPr lang="fr-FR" dirty="0" err="1"/>
              <a:t>puesto</a:t>
            </a:r>
            <a:r>
              <a:rPr lang="fr-FR" dirty="0"/>
              <a:t> en mi </a:t>
            </a:r>
            <a:r>
              <a:rPr lang="fr-FR" dirty="0" err="1"/>
              <a:t>mochila</a:t>
            </a:r>
            <a:r>
              <a:rPr lang="fr-FR" dirty="0"/>
              <a:t>, </a:t>
            </a:r>
            <a:r>
              <a:rPr lang="fr-FR" dirty="0" err="1"/>
              <a:t>haciendo</a:t>
            </a:r>
            <a:r>
              <a:rPr lang="fr-FR" dirty="0"/>
              <a:t> clic en "Ver".</a:t>
            </a:r>
          </a:p>
        </p:txBody>
      </p:sp>
      <p:pic>
        <p:nvPicPr>
          <p:cNvPr id="40" name="Image 3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E8A4C14-A531-A30F-F03D-CC9333FB41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92" t="10127" r="4650" b="66425"/>
          <a:stretch/>
        </p:blipFill>
        <p:spPr>
          <a:xfrm>
            <a:off x="9516811" y="5064307"/>
            <a:ext cx="2453834" cy="160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06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tableau, écriture manuscrite, meubles&#10;&#10;Description générée automatiquement">
            <a:extLst>
              <a:ext uri="{FF2B5EF4-FFF2-40B4-BE49-F238E27FC236}">
                <a16:creationId xmlns:a16="http://schemas.microsoft.com/office/drawing/2014/main" id="{6F32C3CE-61F8-CCFB-85E8-0B72EB639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" t="-274" r="8457" b="2318"/>
          <a:stretch/>
        </p:blipFill>
        <p:spPr>
          <a:xfrm>
            <a:off x="-716281" y="-19296"/>
            <a:ext cx="12908281" cy="6893072"/>
          </a:xfrm>
          <a:prstGeom prst="rect">
            <a:avLst/>
          </a:prstGeom>
        </p:spPr>
      </p:pic>
      <p:pic>
        <p:nvPicPr>
          <p:cNvPr id="19" name="Image 18" descr="Une image contenant meubles, nuit, chaise, table&#10;&#10;Description générée automatiquement">
            <a:extLst>
              <a:ext uri="{FF2B5EF4-FFF2-40B4-BE49-F238E27FC236}">
                <a16:creationId xmlns:a16="http://schemas.microsoft.com/office/drawing/2014/main" id="{CA3BA288-71F9-1D65-66F2-BAB3B1A86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8" t="16554" r="3883" b="50973"/>
          <a:stretch/>
        </p:blipFill>
        <p:spPr>
          <a:xfrm>
            <a:off x="4448474" y="4549486"/>
            <a:ext cx="7300815" cy="3529643"/>
          </a:xfrm>
          <a:prstGeom prst="rect">
            <a:avLst/>
          </a:prstGeom>
        </p:spPr>
      </p:pic>
      <p:pic>
        <p:nvPicPr>
          <p:cNvPr id="23" name="Image 22" descr="Une image contenant Rectangle, Symétrie, capture d’écran, art&#10;&#10;Description générée automatiquement">
            <a:extLst>
              <a:ext uri="{FF2B5EF4-FFF2-40B4-BE49-F238E27FC236}">
                <a16:creationId xmlns:a16="http://schemas.microsoft.com/office/drawing/2014/main" id="{EFA744C9-DCA2-96E1-0E5D-24D097797D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94" r="52119"/>
          <a:stretch/>
        </p:blipFill>
        <p:spPr>
          <a:xfrm rot="16038495">
            <a:off x="-1886391" y="1080110"/>
            <a:ext cx="7364893" cy="4799639"/>
          </a:xfrm>
          <a:prstGeom prst="rect">
            <a:avLst/>
          </a:prstGeom>
        </p:spPr>
      </p:pic>
      <p:pic>
        <p:nvPicPr>
          <p:cNvPr id="17" name="Image 16" descr="Une image contenant cercle&#10;&#10;Description générée automatiquement">
            <a:extLst>
              <a:ext uri="{FF2B5EF4-FFF2-40B4-BE49-F238E27FC236}">
                <a16:creationId xmlns:a16="http://schemas.microsoft.com/office/drawing/2014/main" id="{DDC7A8D2-60A2-249D-CF6C-3E447C3C0B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3" t="630" r="5569" b="50517"/>
          <a:stretch/>
        </p:blipFill>
        <p:spPr>
          <a:xfrm rot="14727294">
            <a:off x="-42914" y="1082058"/>
            <a:ext cx="1796800" cy="993437"/>
          </a:xfrm>
          <a:prstGeom prst="rect">
            <a:avLst/>
          </a:prstGeom>
        </p:spPr>
      </p:pic>
      <p:pic>
        <p:nvPicPr>
          <p:cNvPr id="15" name="Image 14" descr="Une image contenant fournitures de bureau, art, outil, conception&#10;&#10;Description générée automatiquement">
            <a:extLst>
              <a:ext uri="{FF2B5EF4-FFF2-40B4-BE49-F238E27FC236}">
                <a16:creationId xmlns:a16="http://schemas.microsoft.com/office/drawing/2014/main" id="{9E89735C-E024-A6D0-BFC5-3B1AAE8DBD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07" t="2699" r="65222" b="56619"/>
          <a:stretch/>
        </p:blipFill>
        <p:spPr>
          <a:xfrm rot="2182586">
            <a:off x="733337" y="2439104"/>
            <a:ext cx="256442" cy="1545327"/>
          </a:xfrm>
          <a:prstGeom prst="rect">
            <a:avLst/>
          </a:prstGeom>
        </p:spPr>
      </p:pic>
      <p:pic>
        <p:nvPicPr>
          <p:cNvPr id="9" name="Image 8" descr="Une image contenant Téléphone mobile, texte, capture d’écran, gadget&#10;&#10;Description générée automatiquement">
            <a:extLst>
              <a:ext uri="{FF2B5EF4-FFF2-40B4-BE49-F238E27FC236}">
                <a16:creationId xmlns:a16="http://schemas.microsoft.com/office/drawing/2014/main" id="{624A118B-9D6B-ED49-DFE7-1C8F11353F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2" t="20303" r="56305" b="66294"/>
          <a:stretch/>
        </p:blipFill>
        <p:spPr>
          <a:xfrm>
            <a:off x="1994107" y="5035451"/>
            <a:ext cx="1304081" cy="919177"/>
          </a:xfrm>
          <a:prstGeom prst="rect">
            <a:avLst/>
          </a:prstGeom>
        </p:spPr>
      </p:pic>
      <p:pic>
        <p:nvPicPr>
          <p:cNvPr id="13" name="Image 12" descr="Une image contenant livre&#10;&#10;Description générée automatiquement">
            <a:extLst>
              <a:ext uri="{FF2B5EF4-FFF2-40B4-BE49-F238E27FC236}">
                <a16:creationId xmlns:a16="http://schemas.microsoft.com/office/drawing/2014/main" id="{BCE9C887-DE67-26F6-51D2-D3AA030E62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23" t="1957" r="7706" b="73627"/>
          <a:stretch/>
        </p:blipFill>
        <p:spPr>
          <a:xfrm>
            <a:off x="1901063" y="529736"/>
            <a:ext cx="1088020" cy="1239375"/>
          </a:xfrm>
          <a:prstGeom prst="rect">
            <a:avLst/>
          </a:prstGeom>
        </p:spPr>
      </p:pic>
      <p:pic>
        <p:nvPicPr>
          <p:cNvPr id="11" name="Image 10" descr="Une image contenant Dessin d’enfant, jouet, art&#10;&#10;Description générée automatiquement">
            <a:extLst>
              <a:ext uri="{FF2B5EF4-FFF2-40B4-BE49-F238E27FC236}">
                <a16:creationId xmlns:a16="http://schemas.microsoft.com/office/drawing/2014/main" id="{476ECA0A-9ACF-4D13-259B-BE88593AC4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7" t="48861" r="53987" b="27679"/>
          <a:stretch/>
        </p:blipFill>
        <p:spPr>
          <a:xfrm>
            <a:off x="224165" y="4693371"/>
            <a:ext cx="968027" cy="1431445"/>
          </a:xfrm>
          <a:prstGeom prst="rect">
            <a:avLst/>
          </a:prstGeom>
        </p:spPr>
      </p:pic>
      <p:pic>
        <p:nvPicPr>
          <p:cNvPr id="24" name="Image 23" descr="Une image contenant fournitures de bureau, art, outil, conception&#10;&#10;Description générée automatiquement">
            <a:extLst>
              <a:ext uri="{FF2B5EF4-FFF2-40B4-BE49-F238E27FC236}">
                <a16:creationId xmlns:a16="http://schemas.microsoft.com/office/drawing/2014/main" id="{3A2EDE19-F7C6-774F-9110-5415DABA94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" t="62227" r="87512" b="-147"/>
          <a:stretch/>
        </p:blipFill>
        <p:spPr>
          <a:xfrm rot="587336">
            <a:off x="2735572" y="3385907"/>
            <a:ext cx="207296" cy="1154361"/>
          </a:xfrm>
          <a:prstGeom prst="rect">
            <a:avLst/>
          </a:prstGeom>
        </p:spPr>
      </p:pic>
      <p:pic>
        <p:nvPicPr>
          <p:cNvPr id="28" name="Image 27" descr="Une image contenant Rectangle, capture d’écran, carré, Parallèle&#10;&#10;Description générée automatiquement">
            <a:extLst>
              <a:ext uri="{FF2B5EF4-FFF2-40B4-BE49-F238E27FC236}">
                <a16:creationId xmlns:a16="http://schemas.microsoft.com/office/drawing/2014/main" id="{D9444B65-4E06-456F-5CFA-3EA88BC726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2" t="4797" r="74050" b="49435"/>
          <a:stretch/>
        </p:blipFill>
        <p:spPr>
          <a:xfrm>
            <a:off x="1234847" y="3557518"/>
            <a:ext cx="1044317" cy="1396295"/>
          </a:xfrm>
          <a:prstGeom prst="rect">
            <a:avLst/>
          </a:prstGeom>
        </p:spPr>
      </p:pic>
      <p:pic>
        <p:nvPicPr>
          <p:cNvPr id="32" name="Image 31" descr="Une image contenant pomme, fruit, Aliments naturels, Photographie de nature morte&#10;&#10;Description générée automatiquement">
            <a:extLst>
              <a:ext uri="{FF2B5EF4-FFF2-40B4-BE49-F238E27FC236}">
                <a16:creationId xmlns:a16="http://schemas.microsoft.com/office/drawing/2014/main" id="{B6F55A77-BCA5-82A3-0407-1AA6D7F3291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8744">
            <a:off x="2099599" y="2142745"/>
            <a:ext cx="804997" cy="91917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886F83E-3C6D-1C8E-CC8C-21B6D710A797}"/>
              </a:ext>
            </a:extLst>
          </p:cNvPr>
          <p:cNvSpPr/>
          <p:nvPr/>
        </p:nvSpPr>
        <p:spPr>
          <a:xfrm>
            <a:off x="1901063" y="535567"/>
            <a:ext cx="1315268" cy="1212852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56DF190-392C-993F-1C34-B4F3BC2355DE}"/>
              </a:ext>
            </a:extLst>
          </p:cNvPr>
          <p:cNvSpPr/>
          <p:nvPr/>
        </p:nvSpPr>
        <p:spPr>
          <a:xfrm>
            <a:off x="2095852" y="892378"/>
            <a:ext cx="645917" cy="609423"/>
          </a:xfrm>
          <a:prstGeom prst="ellipse">
            <a:avLst/>
          </a:prstGeom>
          <a:solidFill>
            <a:srgbClr val="E359A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15C049-9A73-C4D7-C2DE-C53C6F49F0FC}"/>
              </a:ext>
            </a:extLst>
          </p:cNvPr>
          <p:cNvSpPr/>
          <p:nvPr/>
        </p:nvSpPr>
        <p:spPr>
          <a:xfrm>
            <a:off x="531434" y="2521433"/>
            <a:ext cx="728226" cy="1334138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E2680DB-51FE-08ED-882C-20EBD11D81C3}"/>
              </a:ext>
            </a:extLst>
          </p:cNvPr>
          <p:cNvSpPr/>
          <p:nvPr/>
        </p:nvSpPr>
        <p:spPr>
          <a:xfrm>
            <a:off x="601381" y="2952327"/>
            <a:ext cx="645917" cy="609423"/>
          </a:xfrm>
          <a:prstGeom prst="ellipse">
            <a:avLst/>
          </a:prstGeom>
          <a:solidFill>
            <a:srgbClr val="E359A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91DC45-8253-FAF7-CFD0-6FCF81F3AB0F}"/>
              </a:ext>
            </a:extLst>
          </p:cNvPr>
          <p:cNvSpPr/>
          <p:nvPr/>
        </p:nvSpPr>
        <p:spPr>
          <a:xfrm>
            <a:off x="2220729" y="4724822"/>
            <a:ext cx="1064725" cy="154014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F3C5589F-DFA3-8FAF-2F22-C373172AA42D}"/>
              </a:ext>
            </a:extLst>
          </p:cNvPr>
          <p:cNvSpPr/>
          <p:nvPr/>
        </p:nvSpPr>
        <p:spPr>
          <a:xfrm>
            <a:off x="2474888" y="5265879"/>
            <a:ext cx="645917" cy="609423"/>
          </a:xfrm>
          <a:prstGeom prst="ellipse">
            <a:avLst/>
          </a:prstGeom>
          <a:solidFill>
            <a:srgbClr val="E359A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4B8480-DD4E-9FD1-BCF8-CAD1718DE2BC}"/>
              </a:ext>
            </a:extLst>
          </p:cNvPr>
          <p:cNvSpPr/>
          <p:nvPr/>
        </p:nvSpPr>
        <p:spPr>
          <a:xfrm>
            <a:off x="1217608" y="3399141"/>
            <a:ext cx="1088020" cy="165015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Croix 15">
            <a:extLst>
              <a:ext uri="{FF2B5EF4-FFF2-40B4-BE49-F238E27FC236}">
                <a16:creationId xmlns:a16="http://schemas.microsoft.com/office/drawing/2014/main" id="{8E36CAE8-6213-A6B6-F41E-DD1C06316D7D}"/>
              </a:ext>
            </a:extLst>
          </p:cNvPr>
          <p:cNvSpPr/>
          <p:nvPr/>
        </p:nvSpPr>
        <p:spPr>
          <a:xfrm rot="2832788">
            <a:off x="1410376" y="4012854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FE5A7C-96DA-3F5D-8E80-42454FD21BE1}"/>
              </a:ext>
            </a:extLst>
          </p:cNvPr>
          <p:cNvSpPr/>
          <p:nvPr/>
        </p:nvSpPr>
        <p:spPr>
          <a:xfrm>
            <a:off x="1925432" y="2098343"/>
            <a:ext cx="1304081" cy="950873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Croix 21">
            <a:extLst>
              <a:ext uri="{FF2B5EF4-FFF2-40B4-BE49-F238E27FC236}">
                <a16:creationId xmlns:a16="http://schemas.microsoft.com/office/drawing/2014/main" id="{61BAF967-0C1C-ACAF-0C9E-D464A4487AF0}"/>
              </a:ext>
            </a:extLst>
          </p:cNvPr>
          <p:cNvSpPr/>
          <p:nvPr/>
        </p:nvSpPr>
        <p:spPr>
          <a:xfrm rot="2832788">
            <a:off x="2189697" y="2382409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80026B4-0E7D-E3F9-9166-572C27F5FE5E}"/>
              </a:ext>
            </a:extLst>
          </p:cNvPr>
          <p:cNvSpPr/>
          <p:nvPr/>
        </p:nvSpPr>
        <p:spPr>
          <a:xfrm>
            <a:off x="2398271" y="3287151"/>
            <a:ext cx="888073" cy="1177944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Croix 25">
            <a:extLst>
              <a:ext uri="{FF2B5EF4-FFF2-40B4-BE49-F238E27FC236}">
                <a16:creationId xmlns:a16="http://schemas.microsoft.com/office/drawing/2014/main" id="{9C43D8C2-83A0-7ABA-1D8F-3BF31C8DED6E}"/>
              </a:ext>
            </a:extLst>
          </p:cNvPr>
          <p:cNvSpPr/>
          <p:nvPr/>
        </p:nvSpPr>
        <p:spPr>
          <a:xfrm rot="2832788">
            <a:off x="2591039" y="3628291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084E1DA-A4EB-10D7-982C-93055743D963}"/>
              </a:ext>
            </a:extLst>
          </p:cNvPr>
          <p:cNvSpPr/>
          <p:nvPr/>
        </p:nvSpPr>
        <p:spPr>
          <a:xfrm>
            <a:off x="205411" y="4618008"/>
            <a:ext cx="1024419" cy="155418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Croix 28">
            <a:extLst>
              <a:ext uri="{FF2B5EF4-FFF2-40B4-BE49-F238E27FC236}">
                <a16:creationId xmlns:a16="http://schemas.microsoft.com/office/drawing/2014/main" id="{B07F6B39-0638-1859-CB14-689800A10AC0}"/>
              </a:ext>
            </a:extLst>
          </p:cNvPr>
          <p:cNvSpPr/>
          <p:nvPr/>
        </p:nvSpPr>
        <p:spPr>
          <a:xfrm rot="2832788">
            <a:off x="398179" y="5335393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679F110-564D-7730-5220-C336078C8A89}"/>
              </a:ext>
            </a:extLst>
          </p:cNvPr>
          <p:cNvSpPr/>
          <p:nvPr/>
        </p:nvSpPr>
        <p:spPr>
          <a:xfrm>
            <a:off x="139251" y="641213"/>
            <a:ext cx="1297775" cy="1708978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Croix 30">
            <a:extLst>
              <a:ext uri="{FF2B5EF4-FFF2-40B4-BE49-F238E27FC236}">
                <a16:creationId xmlns:a16="http://schemas.microsoft.com/office/drawing/2014/main" id="{3A86E0BE-D533-D771-BAC1-4E7668F30B38}"/>
              </a:ext>
            </a:extLst>
          </p:cNvPr>
          <p:cNvSpPr/>
          <p:nvPr/>
        </p:nvSpPr>
        <p:spPr>
          <a:xfrm rot="2832788">
            <a:off x="420386" y="962681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" name="Image 1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6C5ED0F-8EFB-DF5B-AC43-16059C1DAE0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92" t="10127" r="4650" b="66425"/>
          <a:stretch/>
        </p:blipFill>
        <p:spPr>
          <a:xfrm>
            <a:off x="9516811" y="5064307"/>
            <a:ext cx="2453834" cy="1608097"/>
          </a:xfrm>
          <a:prstGeom prst="rect">
            <a:avLst/>
          </a:prstGeom>
        </p:spPr>
      </p:pic>
      <p:pic>
        <p:nvPicPr>
          <p:cNvPr id="2" name="cartable" descr="Une image contenant sac, accessoire, plastique, sac à dos&#10;&#10;Description générée automatiquement">
            <a:extLst>
              <a:ext uri="{FF2B5EF4-FFF2-40B4-BE49-F238E27FC236}">
                <a16:creationId xmlns:a16="http://schemas.microsoft.com/office/drawing/2014/main" id="{DBA3D146-114E-4456-52AD-333930D1DE7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73" t="5944" r="30281" b="67988"/>
          <a:stretch/>
        </p:blipFill>
        <p:spPr>
          <a:xfrm rot="177529">
            <a:off x="6622655" y="2421579"/>
            <a:ext cx="2244111" cy="2332837"/>
          </a:xfrm>
          <a:prstGeom prst="rect">
            <a:avLst/>
          </a:prstGeom>
        </p:spPr>
      </p:pic>
      <p:pic>
        <p:nvPicPr>
          <p:cNvPr id="20" name="Image 19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03D5FB06-4077-66FE-4FA1-44C6838B1C7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52339" y="4390380"/>
            <a:ext cx="2453834" cy="245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17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8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8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8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8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8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2" grpId="0" animBg="1"/>
      <p:bldP spid="16" grpId="0" animBg="1"/>
      <p:bldP spid="22" grpId="0" animBg="1"/>
      <p:bldP spid="26" grpId="0" animBg="1"/>
      <p:bldP spid="29" grpId="0" animBg="1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lasse" descr="Une image contenant texte, tableau, écriture manuscrite, meubles&#10;&#10;Description générée automatiquement">
            <a:extLst>
              <a:ext uri="{FF2B5EF4-FFF2-40B4-BE49-F238E27FC236}">
                <a16:creationId xmlns:a16="http://schemas.microsoft.com/office/drawing/2014/main" id="{6F32C3CE-61F8-CCFB-85E8-0B72EB639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4" t="1" r="8457" b="2318"/>
          <a:stretch/>
        </p:blipFill>
        <p:spPr>
          <a:xfrm>
            <a:off x="0" y="0"/>
            <a:ext cx="12192000" cy="6873776"/>
          </a:xfrm>
          <a:prstGeom prst="rect">
            <a:avLst/>
          </a:prstGeom>
        </p:spPr>
      </p:pic>
      <p:pic>
        <p:nvPicPr>
          <p:cNvPr id="19" name="bureau" descr="Une image contenant meubles, nuit, chaise, table&#10;&#10;Description générée automatiquement">
            <a:extLst>
              <a:ext uri="{FF2B5EF4-FFF2-40B4-BE49-F238E27FC236}">
                <a16:creationId xmlns:a16="http://schemas.microsoft.com/office/drawing/2014/main" id="{CA3BA288-71F9-1D65-66F2-BAB3B1A86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8" t="16554" r="3883" b="50973"/>
          <a:stretch/>
        </p:blipFill>
        <p:spPr>
          <a:xfrm>
            <a:off x="4448474" y="4549486"/>
            <a:ext cx="7300815" cy="3529643"/>
          </a:xfrm>
          <a:prstGeom prst="rect">
            <a:avLst/>
          </a:prstGeom>
        </p:spPr>
      </p:pic>
      <p:pic>
        <p:nvPicPr>
          <p:cNvPr id="17" name="raquette" descr="Une image contenant cercle&#10;&#10;Description générée automatiquement">
            <a:extLst>
              <a:ext uri="{FF2B5EF4-FFF2-40B4-BE49-F238E27FC236}">
                <a16:creationId xmlns:a16="http://schemas.microsoft.com/office/drawing/2014/main" id="{DDC7A8D2-60A2-249D-CF6C-3E447C3C0B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3" t="630" r="5569" b="50517"/>
          <a:stretch/>
        </p:blipFill>
        <p:spPr>
          <a:xfrm rot="14727294">
            <a:off x="6927436" y="3337046"/>
            <a:ext cx="1796800" cy="993437"/>
          </a:xfrm>
          <a:prstGeom prst="rect">
            <a:avLst/>
          </a:prstGeom>
        </p:spPr>
      </p:pic>
      <p:pic>
        <p:nvPicPr>
          <p:cNvPr id="24" name="crayon" descr="Une image contenant fournitures de bureau, art, outil, conception&#10;&#10;Description générée automatiquement">
            <a:extLst>
              <a:ext uri="{FF2B5EF4-FFF2-40B4-BE49-F238E27FC236}">
                <a16:creationId xmlns:a16="http://schemas.microsoft.com/office/drawing/2014/main" id="{3A2EDE19-F7C6-774F-9110-5415DABA94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" t="62227" r="87512" b="-147"/>
          <a:stretch/>
        </p:blipFill>
        <p:spPr>
          <a:xfrm rot="587336">
            <a:off x="7613895" y="3256583"/>
            <a:ext cx="207296" cy="1154361"/>
          </a:xfrm>
          <a:prstGeom prst="rect">
            <a:avLst/>
          </a:prstGeom>
        </p:spPr>
      </p:pic>
      <p:pic>
        <p:nvPicPr>
          <p:cNvPr id="32" name="pomme" descr="Une image contenant pomme, fruit, Aliments naturels, Photographie de nature morte&#10;&#10;Description générée automatiquement">
            <a:extLst>
              <a:ext uri="{FF2B5EF4-FFF2-40B4-BE49-F238E27FC236}">
                <a16:creationId xmlns:a16="http://schemas.microsoft.com/office/drawing/2014/main" id="{B6F55A77-BCA5-82A3-0407-1AA6D7F329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8744">
            <a:off x="7503656" y="3314034"/>
            <a:ext cx="804997" cy="919177"/>
          </a:xfrm>
          <a:prstGeom prst="rect">
            <a:avLst/>
          </a:prstGeom>
        </p:spPr>
      </p:pic>
      <p:sp>
        <p:nvSpPr>
          <p:cNvPr id="33" name="Ellipse 32">
            <a:extLst>
              <a:ext uri="{FF2B5EF4-FFF2-40B4-BE49-F238E27FC236}">
                <a16:creationId xmlns:a16="http://schemas.microsoft.com/office/drawing/2014/main" id="{FE440639-0F99-C231-5984-1F27F8AE56D5}"/>
              </a:ext>
            </a:extLst>
          </p:cNvPr>
          <p:cNvSpPr/>
          <p:nvPr/>
        </p:nvSpPr>
        <p:spPr>
          <a:xfrm>
            <a:off x="2213304" y="4774014"/>
            <a:ext cx="1572968" cy="1540293"/>
          </a:xfrm>
          <a:prstGeom prst="ellipse">
            <a:avLst/>
          </a:prstGeom>
          <a:solidFill>
            <a:srgbClr val="308A9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/>
              <a:t>Ver</a:t>
            </a:r>
          </a:p>
        </p:txBody>
      </p:sp>
      <p:pic>
        <p:nvPicPr>
          <p:cNvPr id="5" name="cartable" descr="Une image contenant sac, accessoire, plastique, sac à dos&#10;&#10;Description générée automatiquement">
            <a:extLst>
              <a:ext uri="{FF2B5EF4-FFF2-40B4-BE49-F238E27FC236}">
                <a16:creationId xmlns:a16="http://schemas.microsoft.com/office/drawing/2014/main" id="{4C1AAA4B-E530-0D5D-7094-703F660524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76" t="70469" r="54678" b="3463"/>
          <a:stretch/>
        </p:blipFill>
        <p:spPr>
          <a:xfrm rot="177529">
            <a:off x="6622655" y="2421579"/>
            <a:ext cx="2244111" cy="2332837"/>
          </a:xfrm>
          <a:prstGeom prst="rect">
            <a:avLst/>
          </a:prstGeom>
        </p:spPr>
      </p:pic>
      <p:sp>
        <p:nvSpPr>
          <p:cNvPr id="37" name="Flèche : droite 36">
            <a:extLst>
              <a:ext uri="{FF2B5EF4-FFF2-40B4-BE49-F238E27FC236}">
                <a16:creationId xmlns:a16="http://schemas.microsoft.com/office/drawing/2014/main" id="{DA8B3A10-A54D-6E5A-7213-0D5761A6D782}"/>
              </a:ext>
            </a:extLst>
          </p:cNvPr>
          <p:cNvSpPr/>
          <p:nvPr/>
        </p:nvSpPr>
        <p:spPr>
          <a:xfrm>
            <a:off x="0" y="198276"/>
            <a:ext cx="4593800" cy="1239376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6A09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Mira y </a:t>
            </a:r>
            <a:r>
              <a:rPr lang="fr-FR" dirty="0" err="1"/>
              <a:t>memoriza</a:t>
            </a:r>
            <a:r>
              <a:rPr lang="fr-FR" dirty="0"/>
              <a:t> los 3 </a:t>
            </a:r>
            <a:r>
              <a:rPr lang="fr-FR" dirty="0" err="1"/>
              <a:t>objetos</a:t>
            </a:r>
            <a:r>
              <a:rPr lang="fr-FR" dirty="0"/>
              <a:t> que </a:t>
            </a:r>
            <a:r>
              <a:rPr lang="fr-FR" dirty="0" err="1"/>
              <a:t>he</a:t>
            </a:r>
            <a:r>
              <a:rPr lang="fr-FR" dirty="0"/>
              <a:t> </a:t>
            </a:r>
            <a:r>
              <a:rPr lang="fr-FR" dirty="0" err="1"/>
              <a:t>puesto</a:t>
            </a:r>
            <a:r>
              <a:rPr lang="fr-FR" dirty="0"/>
              <a:t> en mi </a:t>
            </a:r>
            <a:r>
              <a:rPr lang="fr-FR" dirty="0" err="1"/>
              <a:t>mochila</a:t>
            </a:r>
            <a:r>
              <a:rPr lang="fr-FR" dirty="0"/>
              <a:t>, </a:t>
            </a:r>
            <a:r>
              <a:rPr lang="fr-FR" dirty="0" err="1"/>
              <a:t>haciendo</a:t>
            </a:r>
            <a:r>
              <a:rPr lang="fr-FR" dirty="0"/>
              <a:t> clic en "Ver".</a:t>
            </a:r>
          </a:p>
        </p:txBody>
      </p:sp>
      <p:pic>
        <p:nvPicPr>
          <p:cNvPr id="40" name="Image 3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E8A4C14-A531-A30F-F03D-CC9333FB41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92" t="10127" r="4650" b="66425"/>
          <a:stretch/>
        </p:blipFill>
        <p:spPr>
          <a:xfrm>
            <a:off x="9516811" y="5064307"/>
            <a:ext cx="2453834" cy="160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5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tableau, écriture manuscrite, meubles&#10;&#10;Description générée automatiquement">
            <a:extLst>
              <a:ext uri="{FF2B5EF4-FFF2-40B4-BE49-F238E27FC236}">
                <a16:creationId xmlns:a16="http://schemas.microsoft.com/office/drawing/2014/main" id="{6F32C3CE-61F8-CCFB-85E8-0B72EB639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" t="-274" r="8457" b="2318"/>
          <a:stretch/>
        </p:blipFill>
        <p:spPr>
          <a:xfrm>
            <a:off x="-716281" y="-19296"/>
            <a:ext cx="12908281" cy="6893072"/>
          </a:xfrm>
          <a:prstGeom prst="rect">
            <a:avLst/>
          </a:prstGeom>
        </p:spPr>
      </p:pic>
      <p:pic>
        <p:nvPicPr>
          <p:cNvPr id="19" name="Image 18" descr="Une image contenant meubles, nuit, chaise, table&#10;&#10;Description générée automatiquement">
            <a:extLst>
              <a:ext uri="{FF2B5EF4-FFF2-40B4-BE49-F238E27FC236}">
                <a16:creationId xmlns:a16="http://schemas.microsoft.com/office/drawing/2014/main" id="{CA3BA288-71F9-1D65-66F2-BAB3B1A86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8" t="16554" r="3883" b="50973"/>
          <a:stretch/>
        </p:blipFill>
        <p:spPr>
          <a:xfrm>
            <a:off x="4448474" y="4549486"/>
            <a:ext cx="7300815" cy="3529643"/>
          </a:xfrm>
          <a:prstGeom prst="rect">
            <a:avLst/>
          </a:prstGeom>
        </p:spPr>
      </p:pic>
      <p:pic>
        <p:nvPicPr>
          <p:cNvPr id="23" name="Image 22" descr="Une image contenant Rectangle, Symétrie, capture d’écran, art&#10;&#10;Description générée automatiquement">
            <a:extLst>
              <a:ext uri="{FF2B5EF4-FFF2-40B4-BE49-F238E27FC236}">
                <a16:creationId xmlns:a16="http://schemas.microsoft.com/office/drawing/2014/main" id="{EFA744C9-DCA2-96E1-0E5D-24D097797D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94" r="52119"/>
          <a:stretch/>
        </p:blipFill>
        <p:spPr>
          <a:xfrm rot="16038495">
            <a:off x="-1886391" y="1080110"/>
            <a:ext cx="7364893" cy="4799639"/>
          </a:xfrm>
          <a:prstGeom prst="rect">
            <a:avLst/>
          </a:prstGeom>
        </p:spPr>
      </p:pic>
      <p:pic>
        <p:nvPicPr>
          <p:cNvPr id="17" name="Image 16" descr="Une image contenant cercle&#10;&#10;Description générée automatiquement">
            <a:extLst>
              <a:ext uri="{FF2B5EF4-FFF2-40B4-BE49-F238E27FC236}">
                <a16:creationId xmlns:a16="http://schemas.microsoft.com/office/drawing/2014/main" id="{DDC7A8D2-60A2-249D-CF6C-3E447C3C0B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3" t="630" r="5569" b="50517"/>
          <a:stretch/>
        </p:blipFill>
        <p:spPr>
          <a:xfrm rot="14727294">
            <a:off x="-42914" y="1082058"/>
            <a:ext cx="1796800" cy="993437"/>
          </a:xfrm>
          <a:prstGeom prst="rect">
            <a:avLst/>
          </a:prstGeom>
        </p:spPr>
      </p:pic>
      <p:pic>
        <p:nvPicPr>
          <p:cNvPr id="15" name="Image 14" descr="Une image contenant fournitures de bureau, art, outil, conception&#10;&#10;Description générée automatiquement">
            <a:extLst>
              <a:ext uri="{FF2B5EF4-FFF2-40B4-BE49-F238E27FC236}">
                <a16:creationId xmlns:a16="http://schemas.microsoft.com/office/drawing/2014/main" id="{9E89735C-E024-A6D0-BFC5-3B1AAE8DBD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07" t="2699" r="65222" b="56619"/>
          <a:stretch/>
        </p:blipFill>
        <p:spPr>
          <a:xfrm rot="2182586">
            <a:off x="733337" y="2439104"/>
            <a:ext cx="256442" cy="1545327"/>
          </a:xfrm>
          <a:prstGeom prst="rect">
            <a:avLst/>
          </a:prstGeom>
        </p:spPr>
      </p:pic>
      <p:pic>
        <p:nvPicPr>
          <p:cNvPr id="9" name="Image 8" descr="Une image contenant Téléphone mobile, texte, capture d’écran, gadget&#10;&#10;Description générée automatiquement">
            <a:extLst>
              <a:ext uri="{FF2B5EF4-FFF2-40B4-BE49-F238E27FC236}">
                <a16:creationId xmlns:a16="http://schemas.microsoft.com/office/drawing/2014/main" id="{624A118B-9D6B-ED49-DFE7-1C8F11353F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2" t="20303" r="56305" b="66294"/>
          <a:stretch/>
        </p:blipFill>
        <p:spPr>
          <a:xfrm>
            <a:off x="1994107" y="5035451"/>
            <a:ext cx="1304081" cy="919177"/>
          </a:xfrm>
          <a:prstGeom prst="rect">
            <a:avLst/>
          </a:prstGeom>
        </p:spPr>
      </p:pic>
      <p:pic>
        <p:nvPicPr>
          <p:cNvPr id="13" name="Image 12" descr="Une image contenant livre&#10;&#10;Description générée automatiquement">
            <a:extLst>
              <a:ext uri="{FF2B5EF4-FFF2-40B4-BE49-F238E27FC236}">
                <a16:creationId xmlns:a16="http://schemas.microsoft.com/office/drawing/2014/main" id="{BCE9C887-DE67-26F6-51D2-D3AA030E62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23" t="1957" r="7706" b="73627"/>
          <a:stretch/>
        </p:blipFill>
        <p:spPr>
          <a:xfrm>
            <a:off x="1901063" y="529736"/>
            <a:ext cx="1088020" cy="1239375"/>
          </a:xfrm>
          <a:prstGeom prst="rect">
            <a:avLst/>
          </a:prstGeom>
        </p:spPr>
      </p:pic>
      <p:pic>
        <p:nvPicPr>
          <p:cNvPr id="11" name="Image 10" descr="Une image contenant Dessin d’enfant, jouet, art&#10;&#10;Description générée automatiquement">
            <a:extLst>
              <a:ext uri="{FF2B5EF4-FFF2-40B4-BE49-F238E27FC236}">
                <a16:creationId xmlns:a16="http://schemas.microsoft.com/office/drawing/2014/main" id="{476ECA0A-9ACF-4D13-259B-BE88593AC4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7" t="48861" r="53987" b="27679"/>
          <a:stretch/>
        </p:blipFill>
        <p:spPr>
          <a:xfrm>
            <a:off x="224165" y="4693371"/>
            <a:ext cx="968027" cy="1431445"/>
          </a:xfrm>
          <a:prstGeom prst="rect">
            <a:avLst/>
          </a:prstGeom>
        </p:spPr>
      </p:pic>
      <p:pic>
        <p:nvPicPr>
          <p:cNvPr id="24" name="Image 23" descr="Une image contenant fournitures de bureau, art, outil, conception&#10;&#10;Description générée automatiquement">
            <a:extLst>
              <a:ext uri="{FF2B5EF4-FFF2-40B4-BE49-F238E27FC236}">
                <a16:creationId xmlns:a16="http://schemas.microsoft.com/office/drawing/2014/main" id="{3A2EDE19-F7C6-774F-9110-5415DABA94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" t="62227" r="87512" b="-147"/>
          <a:stretch/>
        </p:blipFill>
        <p:spPr>
          <a:xfrm rot="587336">
            <a:off x="2735572" y="3385907"/>
            <a:ext cx="207296" cy="1154361"/>
          </a:xfrm>
          <a:prstGeom prst="rect">
            <a:avLst/>
          </a:prstGeom>
        </p:spPr>
      </p:pic>
      <p:pic>
        <p:nvPicPr>
          <p:cNvPr id="28" name="Image 27" descr="Une image contenant Rectangle, capture d’écran, carré, Parallèle&#10;&#10;Description générée automatiquement">
            <a:extLst>
              <a:ext uri="{FF2B5EF4-FFF2-40B4-BE49-F238E27FC236}">
                <a16:creationId xmlns:a16="http://schemas.microsoft.com/office/drawing/2014/main" id="{D9444B65-4E06-456F-5CFA-3EA88BC726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2" t="4797" r="74050" b="49435"/>
          <a:stretch/>
        </p:blipFill>
        <p:spPr>
          <a:xfrm>
            <a:off x="1234847" y="3557518"/>
            <a:ext cx="1044317" cy="1396295"/>
          </a:xfrm>
          <a:prstGeom prst="rect">
            <a:avLst/>
          </a:prstGeom>
        </p:spPr>
      </p:pic>
      <p:pic>
        <p:nvPicPr>
          <p:cNvPr id="32" name="Image 31" descr="Une image contenant pomme, fruit, Aliments naturels, Photographie de nature morte&#10;&#10;Description générée automatiquement">
            <a:extLst>
              <a:ext uri="{FF2B5EF4-FFF2-40B4-BE49-F238E27FC236}">
                <a16:creationId xmlns:a16="http://schemas.microsoft.com/office/drawing/2014/main" id="{B6F55A77-BCA5-82A3-0407-1AA6D7F3291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8744">
            <a:off x="2099599" y="2142745"/>
            <a:ext cx="804997" cy="91917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886F83E-3C6D-1C8E-CC8C-21B6D710A797}"/>
              </a:ext>
            </a:extLst>
          </p:cNvPr>
          <p:cNvSpPr/>
          <p:nvPr/>
        </p:nvSpPr>
        <p:spPr>
          <a:xfrm>
            <a:off x="1931145" y="1972693"/>
            <a:ext cx="1315268" cy="174969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56DF190-392C-993F-1C34-B4F3BC2355DE}"/>
              </a:ext>
            </a:extLst>
          </p:cNvPr>
          <p:cNvSpPr/>
          <p:nvPr/>
        </p:nvSpPr>
        <p:spPr>
          <a:xfrm>
            <a:off x="2125934" y="2329505"/>
            <a:ext cx="645917" cy="609423"/>
          </a:xfrm>
          <a:prstGeom prst="ellipse">
            <a:avLst/>
          </a:prstGeom>
          <a:solidFill>
            <a:srgbClr val="E359A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15C049-9A73-C4D7-C2DE-C53C6F49F0FC}"/>
              </a:ext>
            </a:extLst>
          </p:cNvPr>
          <p:cNvSpPr/>
          <p:nvPr/>
        </p:nvSpPr>
        <p:spPr>
          <a:xfrm>
            <a:off x="2501702" y="3215348"/>
            <a:ext cx="728226" cy="1334138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E2680DB-51FE-08ED-882C-20EBD11D81C3}"/>
              </a:ext>
            </a:extLst>
          </p:cNvPr>
          <p:cNvSpPr/>
          <p:nvPr/>
        </p:nvSpPr>
        <p:spPr>
          <a:xfrm>
            <a:off x="2571649" y="3646242"/>
            <a:ext cx="645917" cy="609423"/>
          </a:xfrm>
          <a:prstGeom prst="ellipse">
            <a:avLst/>
          </a:prstGeom>
          <a:solidFill>
            <a:srgbClr val="E359A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91DC45-8253-FAF7-CFD0-6FCF81F3AB0F}"/>
              </a:ext>
            </a:extLst>
          </p:cNvPr>
          <p:cNvSpPr/>
          <p:nvPr/>
        </p:nvSpPr>
        <p:spPr>
          <a:xfrm>
            <a:off x="230559" y="634453"/>
            <a:ext cx="1353776" cy="169505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F3C5589F-DFA3-8FAF-2F22-C373172AA42D}"/>
              </a:ext>
            </a:extLst>
          </p:cNvPr>
          <p:cNvSpPr/>
          <p:nvPr/>
        </p:nvSpPr>
        <p:spPr>
          <a:xfrm>
            <a:off x="484718" y="1175510"/>
            <a:ext cx="645917" cy="609423"/>
          </a:xfrm>
          <a:prstGeom prst="ellipse">
            <a:avLst/>
          </a:prstGeom>
          <a:solidFill>
            <a:srgbClr val="E359A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4B8480-DD4E-9FD1-BCF8-CAD1718DE2BC}"/>
              </a:ext>
            </a:extLst>
          </p:cNvPr>
          <p:cNvSpPr/>
          <p:nvPr/>
        </p:nvSpPr>
        <p:spPr>
          <a:xfrm>
            <a:off x="1217608" y="3399141"/>
            <a:ext cx="1088020" cy="165015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Croix 15">
            <a:extLst>
              <a:ext uri="{FF2B5EF4-FFF2-40B4-BE49-F238E27FC236}">
                <a16:creationId xmlns:a16="http://schemas.microsoft.com/office/drawing/2014/main" id="{8E36CAE8-6213-A6B6-F41E-DD1C06316D7D}"/>
              </a:ext>
            </a:extLst>
          </p:cNvPr>
          <p:cNvSpPr/>
          <p:nvPr/>
        </p:nvSpPr>
        <p:spPr>
          <a:xfrm rot="2832788">
            <a:off x="1410376" y="4012854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FE5A7C-96DA-3F5D-8E80-42454FD21BE1}"/>
              </a:ext>
            </a:extLst>
          </p:cNvPr>
          <p:cNvSpPr/>
          <p:nvPr/>
        </p:nvSpPr>
        <p:spPr>
          <a:xfrm>
            <a:off x="2031543" y="5003755"/>
            <a:ext cx="1304081" cy="950873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Croix 21">
            <a:extLst>
              <a:ext uri="{FF2B5EF4-FFF2-40B4-BE49-F238E27FC236}">
                <a16:creationId xmlns:a16="http://schemas.microsoft.com/office/drawing/2014/main" id="{61BAF967-0C1C-ACAF-0C9E-D464A4487AF0}"/>
              </a:ext>
            </a:extLst>
          </p:cNvPr>
          <p:cNvSpPr/>
          <p:nvPr/>
        </p:nvSpPr>
        <p:spPr>
          <a:xfrm rot="2832788">
            <a:off x="2440372" y="5286609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80026B4-0E7D-E3F9-9166-572C27F5FE5E}"/>
              </a:ext>
            </a:extLst>
          </p:cNvPr>
          <p:cNvSpPr/>
          <p:nvPr/>
        </p:nvSpPr>
        <p:spPr>
          <a:xfrm>
            <a:off x="384051" y="2643257"/>
            <a:ext cx="888073" cy="1177944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Croix 25">
            <a:extLst>
              <a:ext uri="{FF2B5EF4-FFF2-40B4-BE49-F238E27FC236}">
                <a16:creationId xmlns:a16="http://schemas.microsoft.com/office/drawing/2014/main" id="{9C43D8C2-83A0-7ABA-1D8F-3BF31C8DED6E}"/>
              </a:ext>
            </a:extLst>
          </p:cNvPr>
          <p:cNvSpPr/>
          <p:nvPr/>
        </p:nvSpPr>
        <p:spPr>
          <a:xfrm rot="2832788">
            <a:off x="576819" y="2984397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084E1DA-A4EB-10D7-982C-93055743D963}"/>
              </a:ext>
            </a:extLst>
          </p:cNvPr>
          <p:cNvSpPr/>
          <p:nvPr/>
        </p:nvSpPr>
        <p:spPr>
          <a:xfrm>
            <a:off x="205411" y="4618008"/>
            <a:ext cx="1024419" cy="155418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Croix 28">
            <a:extLst>
              <a:ext uri="{FF2B5EF4-FFF2-40B4-BE49-F238E27FC236}">
                <a16:creationId xmlns:a16="http://schemas.microsoft.com/office/drawing/2014/main" id="{B07F6B39-0638-1859-CB14-689800A10AC0}"/>
              </a:ext>
            </a:extLst>
          </p:cNvPr>
          <p:cNvSpPr/>
          <p:nvPr/>
        </p:nvSpPr>
        <p:spPr>
          <a:xfrm rot="2832788">
            <a:off x="398179" y="5335393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679F110-564D-7730-5220-C336078C8A89}"/>
              </a:ext>
            </a:extLst>
          </p:cNvPr>
          <p:cNvSpPr/>
          <p:nvPr/>
        </p:nvSpPr>
        <p:spPr>
          <a:xfrm>
            <a:off x="1841665" y="555219"/>
            <a:ext cx="1297775" cy="129553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Croix 30">
            <a:extLst>
              <a:ext uri="{FF2B5EF4-FFF2-40B4-BE49-F238E27FC236}">
                <a16:creationId xmlns:a16="http://schemas.microsoft.com/office/drawing/2014/main" id="{3A86E0BE-D533-D771-BAC1-4E7668F30B38}"/>
              </a:ext>
            </a:extLst>
          </p:cNvPr>
          <p:cNvSpPr/>
          <p:nvPr/>
        </p:nvSpPr>
        <p:spPr>
          <a:xfrm rot="2832788">
            <a:off x="2122800" y="876687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artable" descr="Une image contenant sac, accessoire, plastique, sac à dos&#10;&#10;Description générée automatiquement">
            <a:extLst>
              <a:ext uri="{FF2B5EF4-FFF2-40B4-BE49-F238E27FC236}">
                <a16:creationId xmlns:a16="http://schemas.microsoft.com/office/drawing/2014/main" id="{EC7B27D8-3F90-158C-86A0-D933B6F1D34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76" t="70469" r="54678" b="3463"/>
          <a:stretch/>
        </p:blipFill>
        <p:spPr>
          <a:xfrm rot="177529">
            <a:off x="6622655" y="2421579"/>
            <a:ext cx="2244111" cy="2332837"/>
          </a:xfrm>
          <a:prstGeom prst="rect">
            <a:avLst/>
          </a:prstGeom>
        </p:spPr>
      </p:pic>
      <p:pic>
        <p:nvPicPr>
          <p:cNvPr id="18" name="Image 1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62B735D-34AC-A548-21C0-5AAEA66289A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92" t="10127" r="4650" b="66425"/>
          <a:stretch/>
        </p:blipFill>
        <p:spPr>
          <a:xfrm>
            <a:off x="9516811" y="5064307"/>
            <a:ext cx="2453834" cy="1608097"/>
          </a:xfrm>
          <a:prstGeom prst="rect">
            <a:avLst/>
          </a:prstGeom>
        </p:spPr>
      </p:pic>
      <p:pic>
        <p:nvPicPr>
          <p:cNvPr id="20" name="Image 19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978125D0-6D39-D11F-70CA-DCB805A5A08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9083" y="4419942"/>
            <a:ext cx="2453834" cy="245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012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8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8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8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8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8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2" grpId="0" animBg="1"/>
      <p:bldP spid="16" grpId="0" animBg="1"/>
      <p:bldP spid="22" grpId="0" animBg="1"/>
      <p:bldP spid="26" grpId="0" animBg="1"/>
      <p:bldP spid="29" grpId="0" animBg="1"/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lasse" descr="Une image contenant texte, tableau, écriture manuscrite, meubles&#10;&#10;Description générée automatiquement">
            <a:extLst>
              <a:ext uri="{FF2B5EF4-FFF2-40B4-BE49-F238E27FC236}">
                <a16:creationId xmlns:a16="http://schemas.microsoft.com/office/drawing/2014/main" id="{6F32C3CE-61F8-CCFB-85E8-0B72EB639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4" t="1" r="8457" b="2318"/>
          <a:stretch/>
        </p:blipFill>
        <p:spPr>
          <a:xfrm>
            <a:off x="0" y="0"/>
            <a:ext cx="12192000" cy="6873776"/>
          </a:xfrm>
          <a:prstGeom prst="rect">
            <a:avLst/>
          </a:prstGeom>
        </p:spPr>
      </p:pic>
      <p:pic>
        <p:nvPicPr>
          <p:cNvPr id="19" name="bureau" descr="Une image contenant meubles, nuit, chaise, table&#10;&#10;Description générée automatiquement">
            <a:extLst>
              <a:ext uri="{FF2B5EF4-FFF2-40B4-BE49-F238E27FC236}">
                <a16:creationId xmlns:a16="http://schemas.microsoft.com/office/drawing/2014/main" id="{CA3BA288-71F9-1D65-66F2-BAB3B1A86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8" t="16554" r="3883" b="50973"/>
          <a:stretch/>
        </p:blipFill>
        <p:spPr>
          <a:xfrm>
            <a:off x="4448474" y="4549486"/>
            <a:ext cx="7300815" cy="3529643"/>
          </a:xfrm>
          <a:prstGeom prst="rect">
            <a:avLst/>
          </a:prstGeom>
        </p:spPr>
      </p:pic>
      <p:pic>
        <p:nvPicPr>
          <p:cNvPr id="15" name="pinceau" descr="Une image contenant fournitures de bureau, art, outil, conception&#10;&#10;Description générée automatiquement">
            <a:extLst>
              <a:ext uri="{FF2B5EF4-FFF2-40B4-BE49-F238E27FC236}">
                <a16:creationId xmlns:a16="http://schemas.microsoft.com/office/drawing/2014/main" id="{9E89735C-E024-A6D0-BFC5-3B1AAE8DBD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07" t="2699" r="65222" b="56619"/>
          <a:stretch/>
        </p:blipFill>
        <p:spPr>
          <a:xfrm rot="2182586">
            <a:off x="7337004" y="3192306"/>
            <a:ext cx="256442" cy="1545327"/>
          </a:xfrm>
          <a:prstGeom prst="rect">
            <a:avLst/>
          </a:prstGeom>
        </p:spPr>
      </p:pic>
      <p:pic>
        <p:nvPicPr>
          <p:cNvPr id="9" name="calculatrice" descr="Une image contenant Téléphone mobile, texte, capture d’écran, gadget&#10;&#10;Description générée automatiquement">
            <a:extLst>
              <a:ext uri="{FF2B5EF4-FFF2-40B4-BE49-F238E27FC236}">
                <a16:creationId xmlns:a16="http://schemas.microsoft.com/office/drawing/2014/main" id="{624A118B-9D6B-ED49-DFE7-1C8F11353F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2" t="20303" r="56305" b="66294"/>
          <a:stretch/>
        </p:blipFill>
        <p:spPr>
          <a:xfrm>
            <a:off x="6811378" y="3313661"/>
            <a:ext cx="1304081" cy="919177"/>
          </a:xfrm>
          <a:prstGeom prst="rect">
            <a:avLst/>
          </a:prstGeom>
        </p:spPr>
      </p:pic>
      <p:pic>
        <p:nvPicPr>
          <p:cNvPr id="13" name="livre" descr="Une image contenant livre&#10;&#10;Description générée automatiquement">
            <a:extLst>
              <a:ext uri="{FF2B5EF4-FFF2-40B4-BE49-F238E27FC236}">
                <a16:creationId xmlns:a16="http://schemas.microsoft.com/office/drawing/2014/main" id="{BCE9C887-DE67-26F6-51D2-D3AA030E62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23" t="1957" r="7706" b="73627"/>
          <a:stretch/>
        </p:blipFill>
        <p:spPr>
          <a:xfrm>
            <a:off x="7027439" y="3153563"/>
            <a:ext cx="1088020" cy="1239375"/>
          </a:xfrm>
          <a:prstGeom prst="rect">
            <a:avLst/>
          </a:prstGeom>
        </p:spPr>
      </p:pic>
      <p:sp>
        <p:nvSpPr>
          <p:cNvPr id="33" name="Ellipse 32">
            <a:extLst>
              <a:ext uri="{FF2B5EF4-FFF2-40B4-BE49-F238E27FC236}">
                <a16:creationId xmlns:a16="http://schemas.microsoft.com/office/drawing/2014/main" id="{FE440639-0F99-C231-5984-1F27F8AE56D5}"/>
              </a:ext>
            </a:extLst>
          </p:cNvPr>
          <p:cNvSpPr/>
          <p:nvPr/>
        </p:nvSpPr>
        <p:spPr>
          <a:xfrm>
            <a:off x="2213304" y="4774014"/>
            <a:ext cx="1572968" cy="1540293"/>
          </a:xfrm>
          <a:prstGeom prst="ellipse">
            <a:avLst/>
          </a:prstGeom>
          <a:solidFill>
            <a:srgbClr val="308A9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/>
              <a:t>Ver</a:t>
            </a:r>
          </a:p>
        </p:txBody>
      </p:sp>
      <p:sp>
        <p:nvSpPr>
          <p:cNvPr id="37" name="Flèche : droite 36">
            <a:extLst>
              <a:ext uri="{FF2B5EF4-FFF2-40B4-BE49-F238E27FC236}">
                <a16:creationId xmlns:a16="http://schemas.microsoft.com/office/drawing/2014/main" id="{DA8B3A10-A54D-6E5A-7213-0D5761A6D782}"/>
              </a:ext>
            </a:extLst>
          </p:cNvPr>
          <p:cNvSpPr/>
          <p:nvPr/>
        </p:nvSpPr>
        <p:spPr>
          <a:xfrm>
            <a:off x="0" y="198276"/>
            <a:ext cx="4593800" cy="1239376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6A09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Mira y </a:t>
            </a:r>
            <a:r>
              <a:rPr lang="fr-FR" dirty="0" err="1"/>
              <a:t>memoriza</a:t>
            </a:r>
            <a:r>
              <a:rPr lang="fr-FR" dirty="0"/>
              <a:t> los 3 </a:t>
            </a:r>
            <a:r>
              <a:rPr lang="fr-FR" dirty="0" err="1"/>
              <a:t>objetos</a:t>
            </a:r>
            <a:r>
              <a:rPr lang="fr-FR" dirty="0"/>
              <a:t> que </a:t>
            </a:r>
            <a:r>
              <a:rPr lang="fr-FR" dirty="0" err="1"/>
              <a:t>he</a:t>
            </a:r>
            <a:r>
              <a:rPr lang="fr-FR" dirty="0"/>
              <a:t> </a:t>
            </a:r>
            <a:r>
              <a:rPr lang="fr-FR" dirty="0" err="1"/>
              <a:t>puesto</a:t>
            </a:r>
            <a:r>
              <a:rPr lang="fr-FR" dirty="0"/>
              <a:t> en mi </a:t>
            </a:r>
            <a:r>
              <a:rPr lang="fr-FR" dirty="0" err="1"/>
              <a:t>mochila</a:t>
            </a:r>
            <a:r>
              <a:rPr lang="fr-FR" dirty="0"/>
              <a:t>, </a:t>
            </a:r>
            <a:r>
              <a:rPr lang="fr-FR" dirty="0" err="1"/>
              <a:t>haciendo</a:t>
            </a:r>
            <a:r>
              <a:rPr lang="fr-FR" dirty="0"/>
              <a:t> clic en "Ver".</a:t>
            </a:r>
          </a:p>
        </p:txBody>
      </p:sp>
      <p:pic>
        <p:nvPicPr>
          <p:cNvPr id="40" name="Image 3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E8A4C14-A531-A30F-F03D-CC9333FB41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92" t="10127" r="4650" b="66425"/>
          <a:stretch/>
        </p:blipFill>
        <p:spPr>
          <a:xfrm>
            <a:off x="9516811" y="5064307"/>
            <a:ext cx="2453834" cy="1608097"/>
          </a:xfrm>
          <a:prstGeom prst="rect">
            <a:avLst/>
          </a:prstGeom>
        </p:spPr>
      </p:pic>
      <p:pic>
        <p:nvPicPr>
          <p:cNvPr id="3" name="cartable" descr="Une image contenant sac, accessoire, plastique, sac à dos&#10;&#10;Description générée automatiquement">
            <a:extLst>
              <a:ext uri="{FF2B5EF4-FFF2-40B4-BE49-F238E27FC236}">
                <a16:creationId xmlns:a16="http://schemas.microsoft.com/office/drawing/2014/main" id="{A30200DE-7522-C5FE-5D70-2F7E27DC68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0833" b="97024" l="54650" r="69500">
                        <a14:foregroundMark x1="60950" y1="76871" x2="59450" y2="82058"/>
                        <a14:foregroundMark x1="59450" y1="82058" x2="61400" y2="89286"/>
                        <a14:foregroundMark x1="61400" y1="89286" x2="64950" y2="92857"/>
                        <a14:foregroundMark x1="64950" y1="92857" x2="55050" y2="94643"/>
                        <a14:foregroundMark x1="69500" y1="84524" x2="68850" y2="85374"/>
                        <a14:foregroundMark x1="61053" y1="72187" x2="62900" y2="71003"/>
                        <a14:foregroundMark x1="55950" y1="95578" x2="67100" y2="96429"/>
                        <a14:foregroundMark x1="67100" y1="96429" x2="62100" y2="96003"/>
                        <a14:foregroundMark x1="62100" y1="96003" x2="60100" y2="97024"/>
                        <a14:foregroundMark x1="54650" y1="84864" x2="54900" y2="81378"/>
                        <a14:backgroundMark x1="60600" y1="72619" x2="63200" y2="72534"/>
                        <a14:backgroundMark x1="60400" y1="72364" x2="60850" y2="726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78" t="69988" r="28966" b="3944"/>
          <a:stretch/>
        </p:blipFill>
        <p:spPr>
          <a:xfrm>
            <a:off x="6502673" y="2434462"/>
            <a:ext cx="2519480" cy="2332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879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tableau, écriture manuscrite, meubles&#10;&#10;Description générée automatiquement">
            <a:extLst>
              <a:ext uri="{FF2B5EF4-FFF2-40B4-BE49-F238E27FC236}">
                <a16:creationId xmlns:a16="http://schemas.microsoft.com/office/drawing/2014/main" id="{6F32C3CE-61F8-CCFB-85E8-0B72EB639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" t="-274" r="8457" b="2318"/>
          <a:stretch/>
        </p:blipFill>
        <p:spPr>
          <a:xfrm>
            <a:off x="-716281" y="-19296"/>
            <a:ext cx="12908281" cy="6893072"/>
          </a:xfrm>
          <a:prstGeom prst="rect">
            <a:avLst/>
          </a:prstGeom>
        </p:spPr>
      </p:pic>
      <p:pic>
        <p:nvPicPr>
          <p:cNvPr id="19" name="Image 18" descr="Une image contenant meubles, nuit, chaise, table&#10;&#10;Description générée automatiquement">
            <a:extLst>
              <a:ext uri="{FF2B5EF4-FFF2-40B4-BE49-F238E27FC236}">
                <a16:creationId xmlns:a16="http://schemas.microsoft.com/office/drawing/2014/main" id="{CA3BA288-71F9-1D65-66F2-BAB3B1A86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8" t="16554" r="3883" b="50973"/>
          <a:stretch/>
        </p:blipFill>
        <p:spPr>
          <a:xfrm>
            <a:off x="4448474" y="4549486"/>
            <a:ext cx="7300815" cy="3529643"/>
          </a:xfrm>
          <a:prstGeom prst="rect">
            <a:avLst/>
          </a:prstGeom>
        </p:spPr>
      </p:pic>
      <p:pic>
        <p:nvPicPr>
          <p:cNvPr id="23" name="Image 22" descr="Une image contenant Rectangle, Symétrie, capture d’écran, art&#10;&#10;Description générée automatiquement">
            <a:extLst>
              <a:ext uri="{FF2B5EF4-FFF2-40B4-BE49-F238E27FC236}">
                <a16:creationId xmlns:a16="http://schemas.microsoft.com/office/drawing/2014/main" id="{EFA744C9-DCA2-96E1-0E5D-24D097797D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94" r="52119"/>
          <a:stretch/>
        </p:blipFill>
        <p:spPr>
          <a:xfrm rot="16038495">
            <a:off x="-1886391" y="1080110"/>
            <a:ext cx="7364893" cy="4799639"/>
          </a:xfrm>
          <a:prstGeom prst="rect">
            <a:avLst/>
          </a:prstGeom>
        </p:spPr>
      </p:pic>
      <p:pic>
        <p:nvPicPr>
          <p:cNvPr id="17" name="Image 16" descr="Une image contenant cercle&#10;&#10;Description générée automatiquement">
            <a:extLst>
              <a:ext uri="{FF2B5EF4-FFF2-40B4-BE49-F238E27FC236}">
                <a16:creationId xmlns:a16="http://schemas.microsoft.com/office/drawing/2014/main" id="{DDC7A8D2-60A2-249D-CF6C-3E447C3C0B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3" t="630" r="5569" b="50517"/>
          <a:stretch/>
        </p:blipFill>
        <p:spPr>
          <a:xfrm rot="14727294">
            <a:off x="-42914" y="1082058"/>
            <a:ext cx="1796800" cy="993437"/>
          </a:xfrm>
          <a:prstGeom prst="rect">
            <a:avLst/>
          </a:prstGeom>
        </p:spPr>
      </p:pic>
      <p:pic>
        <p:nvPicPr>
          <p:cNvPr id="15" name="Image 14" descr="Une image contenant fournitures de bureau, art, outil, conception&#10;&#10;Description générée automatiquement">
            <a:extLst>
              <a:ext uri="{FF2B5EF4-FFF2-40B4-BE49-F238E27FC236}">
                <a16:creationId xmlns:a16="http://schemas.microsoft.com/office/drawing/2014/main" id="{9E89735C-E024-A6D0-BFC5-3B1AAE8DBD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07" t="2699" r="65222" b="56619"/>
          <a:stretch/>
        </p:blipFill>
        <p:spPr>
          <a:xfrm rot="2182586">
            <a:off x="733337" y="2439104"/>
            <a:ext cx="256442" cy="1545327"/>
          </a:xfrm>
          <a:prstGeom prst="rect">
            <a:avLst/>
          </a:prstGeom>
        </p:spPr>
      </p:pic>
      <p:pic>
        <p:nvPicPr>
          <p:cNvPr id="9" name="Image 8" descr="Une image contenant Téléphone mobile, texte, capture d’écran, gadget&#10;&#10;Description générée automatiquement">
            <a:extLst>
              <a:ext uri="{FF2B5EF4-FFF2-40B4-BE49-F238E27FC236}">
                <a16:creationId xmlns:a16="http://schemas.microsoft.com/office/drawing/2014/main" id="{624A118B-9D6B-ED49-DFE7-1C8F11353F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2" t="20303" r="56305" b="66294"/>
          <a:stretch/>
        </p:blipFill>
        <p:spPr>
          <a:xfrm>
            <a:off x="1994107" y="5035451"/>
            <a:ext cx="1304081" cy="919177"/>
          </a:xfrm>
          <a:prstGeom prst="rect">
            <a:avLst/>
          </a:prstGeom>
        </p:spPr>
      </p:pic>
      <p:pic>
        <p:nvPicPr>
          <p:cNvPr id="13" name="Image 12" descr="Une image contenant livre&#10;&#10;Description générée automatiquement">
            <a:extLst>
              <a:ext uri="{FF2B5EF4-FFF2-40B4-BE49-F238E27FC236}">
                <a16:creationId xmlns:a16="http://schemas.microsoft.com/office/drawing/2014/main" id="{BCE9C887-DE67-26F6-51D2-D3AA030E62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23" t="1957" r="7706" b="73627"/>
          <a:stretch/>
        </p:blipFill>
        <p:spPr>
          <a:xfrm>
            <a:off x="1901063" y="529736"/>
            <a:ext cx="1088020" cy="1239375"/>
          </a:xfrm>
          <a:prstGeom prst="rect">
            <a:avLst/>
          </a:prstGeom>
        </p:spPr>
      </p:pic>
      <p:pic>
        <p:nvPicPr>
          <p:cNvPr id="11" name="Image 10" descr="Une image contenant Dessin d’enfant, jouet, art&#10;&#10;Description générée automatiquement">
            <a:extLst>
              <a:ext uri="{FF2B5EF4-FFF2-40B4-BE49-F238E27FC236}">
                <a16:creationId xmlns:a16="http://schemas.microsoft.com/office/drawing/2014/main" id="{476ECA0A-9ACF-4D13-259B-BE88593AC4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7" t="48861" r="53987" b="27679"/>
          <a:stretch/>
        </p:blipFill>
        <p:spPr>
          <a:xfrm>
            <a:off x="224165" y="4693371"/>
            <a:ext cx="968027" cy="1431445"/>
          </a:xfrm>
          <a:prstGeom prst="rect">
            <a:avLst/>
          </a:prstGeom>
        </p:spPr>
      </p:pic>
      <p:pic>
        <p:nvPicPr>
          <p:cNvPr id="24" name="Image 23" descr="Une image contenant fournitures de bureau, art, outil, conception&#10;&#10;Description générée automatiquement">
            <a:extLst>
              <a:ext uri="{FF2B5EF4-FFF2-40B4-BE49-F238E27FC236}">
                <a16:creationId xmlns:a16="http://schemas.microsoft.com/office/drawing/2014/main" id="{3A2EDE19-F7C6-774F-9110-5415DABA94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" t="62227" r="87512" b="-147"/>
          <a:stretch/>
        </p:blipFill>
        <p:spPr>
          <a:xfrm rot="587336">
            <a:off x="2735572" y="3385907"/>
            <a:ext cx="207296" cy="1154361"/>
          </a:xfrm>
          <a:prstGeom prst="rect">
            <a:avLst/>
          </a:prstGeom>
        </p:spPr>
      </p:pic>
      <p:pic>
        <p:nvPicPr>
          <p:cNvPr id="28" name="Image 27" descr="Une image contenant Rectangle, capture d’écran, carré, Parallèle&#10;&#10;Description générée automatiquement">
            <a:extLst>
              <a:ext uri="{FF2B5EF4-FFF2-40B4-BE49-F238E27FC236}">
                <a16:creationId xmlns:a16="http://schemas.microsoft.com/office/drawing/2014/main" id="{D9444B65-4E06-456F-5CFA-3EA88BC726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2" t="4797" r="74050" b="49435"/>
          <a:stretch/>
        </p:blipFill>
        <p:spPr>
          <a:xfrm>
            <a:off x="1234847" y="3557518"/>
            <a:ext cx="1044317" cy="1396295"/>
          </a:xfrm>
          <a:prstGeom prst="rect">
            <a:avLst/>
          </a:prstGeom>
        </p:spPr>
      </p:pic>
      <p:pic>
        <p:nvPicPr>
          <p:cNvPr id="32" name="Image 31" descr="Une image contenant pomme, fruit, Aliments naturels, Photographie de nature morte&#10;&#10;Description générée automatiquement">
            <a:extLst>
              <a:ext uri="{FF2B5EF4-FFF2-40B4-BE49-F238E27FC236}">
                <a16:creationId xmlns:a16="http://schemas.microsoft.com/office/drawing/2014/main" id="{B6F55A77-BCA5-82A3-0407-1AA6D7F3291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8744">
            <a:off x="2099599" y="2142745"/>
            <a:ext cx="804997" cy="91917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886F83E-3C6D-1C8E-CC8C-21B6D710A797}"/>
              </a:ext>
            </a:extLst>
          </p:cNvPr>
          <p:cNvSpPr/>
          <p:nvPr/>
        </p:nvSpPr>
        <p:spPr>
          <a:xfrm>
            <a:off x="2177247" y="4884630"/>
            <a:ext cx="1315268" cy="1212852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56DF190-392C-993F-1C34-B4F3BC2355DE}"/>
              </a:ext>
            </a:extLst>
          </p:cNvPr>
          <p:cNvSpPr/>
          <p:nvPr/>
        </p:nvSpPr>
        <p:spPr>
          <a:xfrm>
            <a:off x="2372036" y="5241441"/>
            <a:ext cx="645917" cy="609423"/>
          </a:xfrm>
          <a:prstGeom prst="ellipse">
            <a:avLst/>
          </a:prstGeom>
          <a:solidFill>
            <a:srgbClr val="E359A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15C049-9A73-C4D7-C2DE-C53C6F49F0FC}"/>
              </a:ext>
            </a:extLst>
          </p:cNvPr>
          <p:cNvSpPr/>
          <p:nvPr/>
        </p:nvSpPr>
        <p:spPr>
          <a:xfrm>
            <a:off x="2133475" y="513502"/>
            <a:ext cx="728226" cy="1334138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E2680DB-51FE-08ED-882C-20EBD11D81C3}"/>
              </a:ext>
            </a:extLst>
          </p:cNvPr>
          <p:cNvSpPr/>
          <p:nvPr/>
        </p:nvSpPr>
        <p:spPr>
          <a:xfrm>
            <a:off x="2203422" y="944396"/>
            <a:ext cx="645917" cy="609423"/>
          </a:xfrm>
          <a:prstGeom prst="ellipse">
            <a:avLst/>
          </a:prstGeom>
          <a:solidFill>
            <a:srgbClr val="E359A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91DC45-8253-FAF7-CFD0-6FCF81F3AB0F}"/>
              </a:ext>
            </a:extLst>
          </p:cNvPr>
          <p:cNvSpPr/>
          <p:nvPr/>
        </p:nvSpPr>
        <p:spPr>
          <a:xfrm>
            <a:off x="328806" y="2478564"/>
            <a:ext cx="1064725" cy="154014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F3C5589F-DFA3-8FAF-2F22-C373172AA42D}"/>
              </a:ext>
            </a:extLst>
          </p:cNvPr>
          <p:cNvSpPr/>
          <p:nvPr/>
        </p:nvSpPr>
        <p:spPr>
          <a:xfrm>
            <a:off x="582965" y="3019621"/>
            <a:ext cx="645917" cy="609423"/>
          </a:xfrm>
          <a:prstGeom prst="ellipse">
            <a:avLst/>
          </a:prstGeom>
          <a:solidFill>
            <a:srgbClr val="E359A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4B8480-DD4E-9FD1-BCF8-CAD1718DE2BC}"/>
              </a:ext>
            </a:extLst>
          </p:cNvPr>
          <p:cNvSpPr/>
          <p:nvPr/>
        </p:nvSpPr>
        <p:spPr>
          <a:xfrm>
            <a:off x="1191340" y="3363566"/>
            <a:ext cx="1088020" cy="165015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Croix 15">
            <a:extLst>
              <a:ext uri="{FF2B5EF4-FFF2-40B4-BE49-F238E27FC236}">
                <a16:creationId xmlns:a16="http://schemas.microsoft.com/office/drawing/2014/main" id="{8E36CAE8-6213-A6B6-F41E-DD1C06316D7D}"/>
              </a:ext>
            </a:extLst>
          </p:cNvPr>
          <p:cNvSpPr/>
          <p:nvPr/>
        </p:nvSpPr>
        <p:spPr>
          <a:xfrm rot="2832788">
            <a:off x="1384108" y="3977279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FE5A7C-96DA-3F5D-8E80-42454FD21BE1}"/>
              </a:ext>
            </a:extLst>
          </p:cNvPr>
          <p:cNvSpPr/>
          <p:nvPr/>
        </p:nvSpPr>
        <p:spPr>
          <a:xfrm>
            <a:off x="1925432" y="2098343"/>
            <a:ext cx="1304081" cy="950873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Croix 21">
            <a:extLst>
              <a:ext uri="{FF2B5EF4-FFF2-40B4-BE49-F238E27FC236}">
                <a16:creationId xmlns:a16="http://schemas.microsoft.com/office/drawing/2014/main" id="{61BAF967-0C1C-ACAF-0C9E-D464A4487AF0}"/>
              </a:ext>
            </a:extLst>
          </p:cNvPr>
          <p:cNvSpPr/>
          <p:nvPr/>
        </p:nvSpPr>
        <p:spPr>
          <a:xfrm rot="2832788">
            <a:off x="2189697" y="2382409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80026B4-0E7D-E3F9-9166-572C27F5FE5E}"/>
              </a:ext>
            </a:extLst>
          </p:cNvPr>
          <p:cNvSpPr/>
          <p:nvPr/>
        </p:nvSpPr>
        <p:spPr>
          <a:xfrm>
            <a:off x="2323820" y="3423425"/>
            <a:ext cx="888073" cy="1177944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Croix 25">
            <a:extLst>
              <a:ext uri="{FF2B5EF4-FFF2-40B4-BE49-F238E27FC236}">
                <a16:creationId xmlns:a16="http://schemas.microsoft.com/office/drawing/2014/main" id="{9C43D8C2-83A0-7ABA-1D8F-3BF31C8DED6E}"/>
              </a:ext>
            </a:extLst>
          </p:cNvPr>
          <p:cNvSpPr/>
          <p:nvPr/>
        </p:nvSpPr>
        <p:spPr>
          <a:xfrm rot="2832788">
            <a:off x="2516588" y="3764565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084E1DA-A4EB-10D7-982C-93055743D963}"/>
              </a:ext>
            </a:extLst>
          </p:cNvPr>
          <p:cNvSpPr/>
          <p:nvPr/>
        </p:nvSpPr>
        <p:spPr>
          <a:xfrm>
            <a:off x="205411" y="4618008"/>
            <a:ext cx="1024419" cy="155418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Croix 28">
            <a:extLst>
              <a:ext uri="{FF2B5EF4-FFF2-40B4-BE49-F238E27FC236}">
                <a16:creationId xmlns:a16="http://schemas.microsoft.com/office/drawing/2014/main" id="{B07F6B39-0638-1859-CB14-689800A10AC0}"/>
              </a:ext>
            </a:extLst>
          </p:cNvPr>
          <p:cNvSpPr/>
          <p:nvPr/>
        </p:nvSpPr>
        <p:spPr>
          <a:xfrm rot="2832788">
            <a:off x="398179" y="5335393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679F110-564D-7730-5220-C336078C8A89}"/>
              </a:ext>
            </a:extLst>
          </p:cNvPr>
          <p:cNvSpPr/>
          <p:nvPr/>
        </p:nvSpPr>
        <p:spPr>
          <a:xfrm>
            <a:off x="139251" y="641213"/>
            <a:ext cx="1297775" cy="1708978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Croix 30">
            <a:extLst>
              <a:ext uri="{FF2B5EF4-FFF2-40B4-BE49-F238E27FC236}">
                <a16:creationId xmlns:a16="http://schemas.microsoft.com/office/drawing/2014/main" id="{3A86E0BE-D533-D771-BAC1-4E7668F30B38}"/>
              </a:ext>
            </a:extLst>
          </p:cNvPr>
          <p:cNvSpPr/>
          <p:nvPr/>
        </p:nvSpPr>
        <p:spPr>
          <a:xfrm rot="2832788">
            <a:off x="420386" y="962681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" name="Image 1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6C5ED0F-8EFB-DF5B-AC43-16059C1DAE0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92" t="10127" r="4650" b="66425"/>
          <a:stretch/>
        </p:blipFill>
        <p:spPr>
          <a:xfrm>
            <a:off x="9516811" y="5064307"/>
            <a:ext cx="2453834" cy="1608097"/>
          </a:xfrm>
          <a:prstGeom prst="rect">
            <a:avLst/>
          </a:prstGeom>
        </p:spPr>
      </p:pic>
      <p:pic>
        <p:nvPicPr>
          <p:cNvPr id="5" name="cartable" descr="Une image contenant sac, accessoire, plastique, sac à dos&#10;&#10;Description générée automatiquement">
            <a:extLst>
              <a:ext uri="{FF2B5EF4-FFF2-40B4-BE49-F238E27FC236}">
                <a16:creationId xmlns:a16="http://schemas.microsoft.com/office/drawing/2014/main" id="{84EE0352-CBB1-B9C2-ED15-107D2781257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70833" b="97024" l="54650" r="69500">
                        <a14:foregroundMark x1="60950" y1="76871" x2="59450" y2="82058"/>
                        <a14:foregroundMark x1="59450" y1="82058" x2="61400" y2="89286"/>
                        <a14:foregroundMark x1="61400" y1="89286" x2="64950" y2="92857"/>
                        <a14:foregroundMark x1="64950" y1="92857" x2="55050" y2="94643"/>
                        <a14:foregroundMark x1="69500" y1="84524" x2="68850" y2="85374"/>
                        <a14:foregroundMark x1="61053" y1="72187" x2="62900" y2="71003"/>
                        <a14:foregroundMark x1="55950" y1="95578" x2="67100" y2="96429"/>
                        <a14:foregroundMark x1="67100" y1="96429" x2="62100" y2="96003"/>
                        <a14:foregroundMark x1="62100" y1="96003" x2="60100" y2="97024"/>
                        <a14:foregroundMark x1="54650" y1="84864" x2="54900" y2="81378"/>
                        <a14:backgroundMark x1="60600" y1="72619" x2="63200" y2="72534"/>
                        <a14:backgroundMark x1="60400" y1="72364" x2="60850" y2="726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78" t="69988" r="28966" b="3944"/>
          <a:stretch/>
        </p:blipFill>
        <p:spPr>
          <a:xfrm>
            <a:off x="6502673" y="2434462"/>
            <a:ext cx="2519480" cy="2332837"/>
          </a:xfrm>
          <a:prstGeom prst="rect">
            <a:avLst/>
          </a:prstGeom>
        </p:spPr>
      </p:pic>
      <p:pic>
        <p:nvPicPr>
          <p:cNvPr id="33" name="Image 32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D3647DD5-20C6-24EE-AFCC-91F96623192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94385" y="4337042"/>
            <a:ext cx="2519480" cy="2519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151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8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8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8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8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8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2" grpId="0" animBg="1"/>
      <p:bldP spid="16" grpId="0" animBg="1"/>
      <p:bldP spid="22" grpId="0" animBg="1"/>
      <p:bldP spid="26" grpId="0" animBg="1"/>
      <p:bldP spid="29" grpId="0" animBg="1"/>
      <p:bldP spid="3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lasse" descr="Une image contenant texte, tableau, écriture manuscrite, meubles&#10;&#10;Description générée automatiquement">
            <a:extLst>
              <a:ext uri="{FF2B5EF4-FFF2-40B4-BE49-F238E27FC236}">
                <a16:creationId xmlns:a16="http://schemas.microsoft.com/office/drawing/2014/main" id="{6F32C3CE-61F8-CCFB-85E8-0B72EB63937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4" t="1" r="8457" b="2318"/>
          <a:stretch/>
        </p:blipFill>
        <p:spPr>
          <a:xfrm>
            <a:off x="0" y="0"/>
            <a:ext cx="12192000" cy="6873776"/>
          </a:xfrm>
          <a:prstGeom prst="rect">
            <a:avLst/>
          </a:prstGeom>
        </p:spPr>
      </p:pic>
      <p:pic>
        <p:nvPicPr>
          <p:cNvPr id="19" name="bureau" descr="Une image contenant meubles, nuit, chaise, table&#10;&#10;Description générée automatiquement">
            <a:extLst>
              <a:ext uri="{FF2B5EF4-FFF2-40B4-BE49-F238E27FC236}">
                <a16:creationId xmlns:a16="http://schemas.microsoft.com/office/drawing/2014/main" id="{CA3BA288-71F9-1D65-66F2-BAB3B1A86EC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8" t="16554" r="3883" b="50973"/>
          <a:stretch/>
        </p:blipFill>
        <p:spPr>
          <a:xfrm>
            <a:off x="4448474" y="4549486"/>
            <a:ext cx="7300815" cy="3529643"/>
          </a:xfrm>
          <a:prstGeom prst="rect">
            <a:avLst/>
          </a:prstGeom>
        </p:spPr>
      </p:pic>
      <p:sp>
        <p:nvSpPr>
          <p:cNvPr id="33" name="Ellipse 32">
            <a:extLst>
              <a:ext uri="{FF2B5EF4-FFF2-40B4-BE49-F238E27FC236}">
                <a16:creationId xmlns:a16="http://schemas.microsoft.com/office/drawing/2014/main" id="{FE440639-0F99-C231-5984-1F27F8AE56D5}"/>
              </a:ext>
            </a:extLst>
          </p:cNvPr>
          <p:cNvSpPr/>
          <p:nvPr/>
        </p:nvSpPr>
        <p:spPr>
          <a:xfrm>
            <a:off x="2213304" y="4774014"/>
            <a:ext cx="1572968" cy="1540293"/>
          </a:xfrm>
          <a:prstGeom prst="ellipse">
            <a:avLst/>
          </a:prstGeom>
          <a:solidFill>
            <a:srgbClr val="308A9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600" dirty="0"/>
          </a:p>
        </p:txBody>
      </p:sp>
      <p:pic>
        <p:nvPicPr>
          <p:cNvPr id="5" name="cartable" descr="Une image contenant sac, accessoire, plastique, sac à dos&#10;&#10;Description générée automatiquement">
            <a:extLst>
              <a:ext uri="{FF2B5EF4-FFF2-40B4-BE49-F238E27FC236}">
                <a16:creationId xmlns:a16="http://schemas.microsoft.com/office/drawing/2014/main" id="{4C1AAA4B-E530-0D5D-7094-703F660524B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t="69888" r="77812" b="4044"/>
          <a:stretch/>
        </p:blipFill>
        <p:spPr>
          <a:xfrm rot="177529">
            <a:off x="6622655" y="2421579"/>
            <a:ext cx="2244111" cy="2332837"/>
          </a:xfrm>
          <a:prstGeom prst="rect">
            <a:avLst/>
          </a:prstGeom>
        </p:spPr>
      </p:pic>
      <p:pic>
        <p:nvPicPr>
          <p:cNvPr id="40" name="Image 3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E8A4C14-A531-A30F-F03D-CC9333FB417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92" t="10127" r="4650" b="66425"/>
          <a:stretch/>
        </p:blipFill>
        <p:spPr>
          <a:xfrm>
            <a:off x="9516811" y="5064307"/>
            <a:ext cx="2453834" cy="1608097"/>
          </a:xfrm>
          <a:prstGeom prst="rect">
            <a:avLst/>
          </a:prstGeom>
        </p:spPr>
      </p:pic>
      <p:pic>
        <p:nvPicPr>
          <p:cNvPr id="3" name="Graphique 2" descr="Oreille contour">
            <a:extLst>
              <a:ext uri="{FF2B5EF4-FFF2-40B4-BE49-F238E27FC236}">
                <a16:creationId xmlns:a16="http://schemas.microsoft.com/office/drawing/2014/main" id="{B96BB715-3ABB-8FB6-C091-E08B3E77D57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542588" y="5064307"/>
            <a:ext cx="914400" cy="914400"/>
          </a:xfrm>
          <a:prstGeom prst="rect">
            <a:avLst/>
          </a:prstGeom>
        </p:spPr>
      </p:pic>
      <p:pic>
        <p:nvPicPr>
          <p:cNvPr id="4" name="pomme">
            <a:hlinkClick r:id="" action="ppaction://media"/>
            <a:extLst>
              <a:ext uri="{FF2B5EF4-FFF2-40B4-BE49-F238E27FC236}">
                <a16:creationId xmlns:a16="http://schemas.microsoft.com/office/drawing/2014/main" id="{16116183-EECF-6979-0D7E-CA90573C9B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2587990" y="330601"/>
            <a:ext cx="487363" cy="487363"/>
          </a:xfrm>
          <a:prstGeom prst="rect">
            <a:avLst/>
          </a:prstGeom>
        </p:spPr>
      </p:pic>
      <p:pic>
        <p:nvPicPr>
          <p:cNvPr id="6" name="livre">
            <a:hlinkClick r:id="" action="ppaction://media"/>
            <a:extLst>
              <a:ext uri="{FF2B5EF4-FFF2-40B4-BE49-F238E27FC236}">
                <a16:creationId xmlns:a16="http://schemas.microsoft.com/office/drawing/2014/main" id="{111BA60B-BBFA-B9EE-9A7D-C05709E4DD9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2897466" y="2322303"/>
            <a:ext cx="487363" cy="487363"/>
          </a:xfrm>
          <a:prstGeom prst="rect">
            <a:avLst/>
          </a:prstGeom>
        </p:spPr>
      </p:pic>
      <p:pic>
        <p:nvPicPr>
          <p:cNvPr id="8" name="pinceau">
            <a:hlinkClick r:id="" action="ppaction://media"/>
            <a:extLst>
              <a:ext uri="{FF2B5EF4-FFF2-40B4-BE49-F238E27FC236}">
                <a16:creationId xmlns:a16="http://schemas.microsoft.com/office/drawing/2014/main" id="{E37E2EE1-4251-79CF-7714-50084A57265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2831671" y="1193970"/>
            <a:ext cx="487363" cy="487363"/>
          </a:xfrm>
          <a:prstGeom prst="rect">
            <a:avLst/>
          </a:prstGeom>
        </p:spPr>
      </p:pic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79ECDBA9-4E28-077A-9207-A8ECB995AE12}"/>
              </a:ext>
            </a:extLst>
          </p:cNvPr>
          <p:cNvSpPr/>
          <p:nvPr/>
        </p:nvSpPr>
        <p:spPr>
          <a:xfrm>
            <a:off x="0" y="198276"/>
            <a:ext cx="4593800" cy="1239376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A56B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Escucha</a:t>
            </a:r>
            <a:r>
              <a:rPr lang="fr-FR" dirty="0"/>
              <a:t> y </a:t>
            </a:r>
            <a:r>
              <a:rPr lang="fr-FR" dirty="0" err="1"/>
              <a:t>memoriza</a:t>
            </a:r>
            <a:r>
              <a:rPr lang="fr-FR" dirty="0"/>
              <a:t> los 3 </a:t>
            </a:r>
            <a:r>
              <a:rPr lang="fr-FR" dirty="0" err="1"/>
              <a:t>objetos</a:t>
            </a:r>
            <a:r>
              <a:rPr lang="fr-FR" dirty="0"/>
              <a:t> que </a:t>
            </a:r>
            <a:r>
              <a:rPr lang="fr-FR" dirty="0" err="1"/>
              <a:t>he</a:t>
            </a:r>
            <a:r>
              <a:rPr lang="fr-FR" dirty="0"/>
              <a:t> </a:t>
            </a:r>
            <a:r>
              <a:rPr lang="fr-FR" dirty="0" err="1"/>
              <a:t>puesto</a:t>
            </a:r>
            <a:r>
              <a:rPr lang="fr-FR" dirty="0"/>
              <a:t> en mi </a:t>
            </a:r>
            <a:r>
              <a:rPr lang="fr-FR" dirty="0" err="1"/>
              <a:t>mochila</a:t>
            </a:r>
            <a:r>
              <a:rPr lang="fr-FR" dirty="0"/>
              <a:t> </a:t>
            </a:r>
            <a:r>
              <a:rPr lang="fr-FR" dirty="0" err="1"/>
              <a:t>haciendo</a:t>
            </a:r>
            <a:r>
              <a:rPr lang="fr-FR" dirty="0"/>
              <a:t> clic en la </a:t>
            </a:r>
            <a:r>
              <a:rPr lang="fr-FR" dirty="0" err="1"/>
              <a:t>oreja</a:t>
            </a:r>
            <a:r>
              <a:rPr lang="fr-FR" dirty="0"/>
              <a:t>.</a:t>
            </a:r>
          </a:p>
        </p:txBody>
      </p:sp>
      <p:pic>
        <p:nvPicPr>
          <p:cNvPr id="20" name="Pincel.m4a">
            <a:hlinkClick r:id="" action="ppaction://media"/>
            <a:extLst>
              <a:ext uri="{FF2B5EF4-FFF2-40B4-BE49-F238E27FC236}">
                <a16:creationId xmlns:a16="http://schemas.microsoft.com/office/drawing/2014/main" id="{2F5F254E-51FD-8BD6-0345-C9D129345BF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643557" y="3040124"/>
            <a:ext cx="812800" cy="812800"/>
          </a:xfrm>
          <a:prstGeom prst="rect">
            <a:avLst/>
          </a:prstGeom>
        </p:spPr>
      </p:pic>
      <p:pic>
        <p:nvPicPr>
          <p:cNvPr id="24" name="Libro.m4a">
            <a:hlinkClick r:id="" action="ppaction://media"/>
            <a:extLst>
              <a:ext uri="{FF2B5EF4-FFF2-40B4-BE49-F238E27FC236}">
                <a16:creationId xmlns:a16="http://schemas.microsoft.com/office/drawing/2014/main" id="{A370EAD4-0D11-BC95-041A-B41D4D84AAF9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643557" y="3035453"/>
            <a:ext cx="812800" cy="812800"/>
          </a:xfrm>
          <a:prstGeom prst="rect">
            <a:avLst/>
          </a:prstGeom>
        </p:spPr>
      </p:pic>
      <p:pic>
        <p:nvPicPr>
          <p:cNvPr id="25" name="Manzana.m4a">
            <a:hlinkClick r:id="" action="ppaction://media"/>
            <a:extLst>
              <a:ext uri="{FF2B5EF4-FFF2-40B4-BE49-F238E27FC236}">
                <a16:creationId xmlns:a16="http://schemas.microsoft.com/office/drawing/2014/main" id="{3F52FD25-F013-8B6E-EFE5-0BA6AB4940F9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628059" y="305095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40436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 showWhenStopped="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 showWhenStopped="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0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852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36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64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tableau, écriture manuscrite, meubles&#10;&#10;Description générée automatiquement">
            <a:extLst>
              <a:ext uri="{FF2B5EF4-FFF2-40B4-BE49-F238E27FC236}">
                <a16:creationId xmlns:a16="http://schemas.microsoft.com/office/drawing/2014/main" id="{6F32C3CE-61F8-CCFB-85E8-0B72EB639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" t="-274" r="8457" b="2318"/>
          <a:stretch/>
        </p:blipFill>
        <p:spPr>
          <a:xfrm>
            <a:off x="-716281" y="-19296"/>
            <a:ext cx="12908281" cy="6893072"/>
          </a:xfrm>
          <a:prstGeom prst="rect">
            <a:avLst/>
          </a:prstGeom>
        </p:spPr>
      </p:pic>
      <p:pic>
        <p:nvPicPr>
          <p:cNvPr id="19" name="Image 18" descr="Une image contenant meubles, nuit, chaise, table&#10;&#10;Description générée automatiquement">
            <a:extLst>
              <a:ext uri="{FF2B5EF4-FFF2-40B4-BE49-F238E27FC236}">
                <a16:creationId xmlns:a16="http://schemas.microsoft.com/office/drawing/2014/main" id="{CA3BA288-71F9-1D65-66F2-BAB3B1A86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8" t="16554" r="3883" b="50973"/>
          <a:stretch/>
        </p:blipFill>
        <p:spPr>
          <a:xfrm>
            <a:off x="4448474" y="4549486"/>
            <a:ext cx="7300815" cy="3529643"/>
          </a:xfrm>
          <a:prstGeom prst="rect">
            <a:avLst/>
          </a:prstGeom>
        </p:spPr>
      </p:pic>
      <p:pic>
        <p:nvPicPr>
          <p:cNvPr id="23" name="Image 22" descr="Une image contenant Rectangle, Symétrie, capture d’écran, art&#10;&#10;Description générée automatiquement">
            <a:extLst>
              <a:ext uri="{FF2B5EF4-FFF2-40B4-BE49-F238E27FC236}">
                <a16:creationId xmlns:a16="http://schemas.microsoft.com/office/drawing/2014/main" id="{EFA744C9-DCA2-96E1-0E5D-24D097797D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94" r="52119"/>
          <a:stretch/>
        </p:blipFill>
        <p:spPr>
          <a:xfrm rot="16038495">
            <a:off x="-1886391" y="1080110"/>
            <a:ext cx="7364893" cy="4799639"/>
          </a:xfrm>
          <a:prstGeom prst="rect">
            <a:avLst/>
          </a:prstGeom>
        </p:spPr>
      </p:pic>
      <p:pic>
        <p:nvPicPr>
          <p:cNvPr id="17" name="Image 16" descr="Une image contenant cercle&#10;&#10;Description générée automatiquement">
            <a:extLst>
              <a:ext uri="{FF2B5EF4-FFF2-40B4-BE49-F238E27FC236}">
                <a16:creationId xmlns:a16="http://schemas.microsoft.com/office/drawing/2014/main" id="{DDC7A8D2-60A2-249D-CF6C-3E447C3C0B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3" t="630" r="5569" b="50517"/>
          <a:stretch/>
        </p:blipFill>
        <p:spPr>
          <a:xfrm rot="14727294">
            <a:off x="-42914" y="1082058"/>
            <a:ext cx="1796800" cy="993437"/>
          </a:xfrm>
          <a:prstGeom prst="rect">
            <a:avLst/>
          </a:prstGeom>
        </p:spPr>
      </p:pic>
      <p:pic>
        <p:nvPicPr>
          <p:cNvPr id="15" name="Image 14" descr="Une image contenant fournitures de bureau, art, outil, conception&#10;&#10;Description générée automatiquement">
            <a:extLst>
              <a:ext uri="{FF2B5EF4-FFF2-40B4-BE49-F238E27FC236}">
                <a16:creationId xmlns:a16="http://schemas.microsoft.com/office/drawing/2014/main" id="{9E89735C-E024-A6D0-BFC5-3B1AAE8DBD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07" t="2699" r="65222" b="56619"/>
          <a:stretch/>
        </p:blipFill>
        <p:spPr>
          <a:xfrm rot="2182586">
            <a:off x="733337" y="2439104"/>
            <a:ext cx="256442" cy="1545327"/>
          </a:xfrm>
          <a:prstGeom prst="rect">
            <a:avLst/>
          </a:prstGeom>
        </p:spPr>
      </p:pic>
      <p:pic>
        <p:nvPicPr>
          <p:cNvPr id="9" name="Image 8" descr="Une image contenant Téléphone mobile, texte, capture d’écran, gadget&#10;&#10;Description générée automatiquement">
            <a:extLst>
              <a:ext uri="{FF2B5EF4-FFF2-40B4-BE49-F238E27FC236}">
                <a16:creationId xmlns:a16="http://schemas.microsoft.com/office/drawing/2014/main" id="{624A118B-9D6B-ED49-DFE7-1C8F11353F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2" t="20303" r="56305" b="66294"/>
          <a:stretch/>
        </p:blipFill>
        <p:spPr>
          <a:xfrm>
            <a:off x="1994107" y="5035451"/>
            <a:ext cx="1304081" cy="919177"/>
          </a:xfrm>
          <a:prstGeom prst="rect">
            <a:avLst/>
          </a:prstGeom>
        </p:spPr>
      </p:pic>
      <p:pic>
        <p:nvPicPr>
          <p:cNvPr id="13" name="Image 12" descr="Une image contenant livre&#10;&#10;Description générée automatiquement">
            <a:extLst>
              <a:ext uri="{FF2B5EF4-FFF2-40B4-BE49-F238E27FC236}">
                <a16:creationId xmlns:a16="http://schemas.microsoft.com/office/drawing/2014/main" id="{BCE9C887-DE67-26F6-51D2-D3AA030E62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23" t="1957" r="7706" b="73627"/>
          <a:stretch/>
        </p:blipFill>
        <p:spPr>
          <a:xfrm>
            <a:off x="1901063" y="529736"/>
            <a:ext cx="1088020" cy="1239375"/>
          </a:xfrm>
          <a:prstGeom prst="rect">
            <a:avLst/>
          </a:prstGeom>
        </p:spPr>
      </p:pic>
      <p:pic>
        <p:nvPicPr>
          <p:cNvPr id="11" name="Image 10" descr="Une image contenant Dessin d’enfant, jouet, art&#10;&#10;Description générée automatiquement">
            <a:extLst>
              <a:ext uri="{FF2B5EF4-FFF2-40B4-BE49-F238E27FC236}">
                <a16:creationId xmlns:a16="http://schemas.microsoft.com/office/drawing/2014/main" id="{476ECA0A-9ACF-4D13-259B-BE88593AC4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7" t="48861" r="53987" b="27679"/>
          <a:stretch/>
        </p:blipFill>
        <p:spPr>
          <a:xfrm>
            <a:off x="224165" y="4693371"/>
            <a:ext cx="968027" cy="1431445"/>
          </a:xfrm>
          <a:prstGeom prst="rect">
            <a:avLst/>
          </a:prstGeom>
        </p:spPr>
      </p:pic>
      <p:pic>
        <p:nvPicPr>
          <p:cNvPr id="24" name="Image 23" descr="Une image contenant fournitures de bureau, art, outil, conception&#10;&#10;Description générée automatiquement">
            <a:extLst>
              <a:ext uri="{FF2B5EF4-FFF2-40B4-BE49-F238E27FC236}">
                <a16:creationId xmlns:a16="http://schemas.microsoft.com/office/drawing/2014/main" id="{3A2EDE19-F7C6-774F-9110-5415DABA94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" t="62227" r="87512" b="-147"/>
          <a:stretch/>
        </p:blipFill>
        <p:spPr>
          <a:xfrm rot="587336">
            <a:off x="2735572" y="3385907"/>
            <a:ext cx="207296" cy="1154361"/>
          </a:xfrm>
          <a:prstGeom prst="rect">
            <a:avLst/>
          </a:prstGeom>
        </p:spPr>
      </p:pic>
      <p:pic>
        <p:nvPicPr>
          <p:cNvPr id="28" name="Image 27" descr="Une image contenant Rectangle, capture d’écran, carré, Parallèle&#10;&#10;Description générée automatiquement">
            <a:extLst>
              <a:ext uri="{FF2B5EF4-FFF2-40B4-BE49-F238E27FC236}">
                <a16:creationId xmlns:a16="http://schemas.microsoft.com/office/drawing/2014/main" id="{D9444B65-4E06-456F-5CFA-3EA88BC726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2" t="4797" r="74050" b="49435"/>
          <a:stretch/>
        </p:blipFill>
        <p:spPr>
          <a:xfrm>
            <a:off x="1234847" y="3557518"/>
            <a:ext cx="1044317" cy="1396295"/>
          </a:xfrm>
          <a:prstGeom prst="rect">
            <a:avLst/>
          </a:prstGeom>
        </p:spPr>
      </p:pic>
      <p:pic>
        <p:nvPicPr>
          <p:cNvPr id="32" name="Image 31" descr="Une image contenant pomme, fruit, Aliments naturels, Photographie de nature morte&#10;&#10;Description générée automatiquement">
            <a:extLst>
              <a:ext uri="{FF2B5EF4-FFF2-40B4-BE49-F238E27FC236}">
                <a16:creationId xmlns:a16="http://schemas.microsoft.com/office/drawing/2014/main" id="{B6F55A77-BCA5-82A3-0407-1AA6D7F3291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8744">
            <a:off x="2099599" y="2142745"/>
            <a:ext cx="804997" cy="91917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886F83E-3C6D-1C8E-CC8C-21B6D710A797}"/>
              </a:ext>
            </a:extLst>
          </p:cNvPr>
          <p:cNvSpPr/>
          <p:nvPr/>
        </p:nvSpPr>
        <p:spPr>
          <a:xfrm>
            <a:off x="1931145" y="1972693"/>
            <a:ext cx="1315268" cy="1161017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56DF190-392C-993F-1C34-B4F3BC2355DE}"/>
              </a:ext>
            </a:extLst>
          </p:cNvPr>
          <p:cNvSpPr/>
          <p:nvPr/>
        </p:nvSpPr>
        <p:spPr>
          <a:xfrm>
            <a:off x="2125934" y="2329505"/>
            <a:ext cx="645917" cy="609423"/>
          </a:xfrm>
          <a:prstGeom prst="ellipse">
            <a:avLst/>
          </a:prstGeom>
          <a:solidFill>
            <a:srgbClr val="E359A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15C049-9A73-C4D7-C2DE-C53C6F49F0FC}"/>
              </a:ext>
            </a:extLst>
          </p:cNvPr>
          <p:cNvSpPr/>
          <p:nvPr/>
        </p:nvSpPr>
        <p:spPr>
          <a:xfrm>
            <a:off x="531434" y="2521433"/>
            <a:ext cx="728226" cy="1334138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E2680DB-51FE-08ED-882C-20EBD11D81C3}"/>
              </a:ext>
            </a:extLst>
          </p:cNvPr>
          <p:cNvSpPr/>
          <p:nvPr/>
        </p:nvSpPr>
        <p:spPr>
          <a:xfrm>
            <a:off x="601381" y="2952327"/>
            <a:ext cx="645917" cy="609423"/>
          </a:xfrm>
          <a:prstGeom prst="ellipse">
            <a:avLst/>
          </a:prstGeom>
          <a:solidFill>
            <a:srgbClr val="E359A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91DC45-8253-FAF7-CFD0-6FCF81F3AB0F}"/>
              </a:ext>
            </a:extLst>
          </p:cNvPr>
          <p:cNvSpPr/>
          <p:nvPr/>
        </p:nvSpPr>
        <p:spPr>
          <a:xfrm>
            <a:off x="1924358" y="335087"/>
            <a:ext cx="1064725" cy="154014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F3C5589F-DFA3-8FAF-2F22-C373172AA42D}"/>
              </a:ext>
            </a:extLst>
          </p:cNvPr>
          <p:cNvSpPr/>
          <p:nvPr/>
        </p:nvSpPr>
        <p:spPr>
          <a:xfrm>
            <a:off x="2178517" y="876144"/>
            <a:ext cx="645917" cy="609423"/>
          </a:xfrm>
          <a:prstGeom prst="ellipse">
            <a:avLst/>
          </a:prstGeom>
          <a:solidFill>
            <a:srgbClr val="E359A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4B8480-DD4E-9FD1-BCF8-CAD1718DE2BC}"/>
              </a:ext>
            </a:extLst>
          </p:cNvPr>
          <p:cNvSpPr/>
          <p:nvPr/>
        </p:nvSpPr>
        <p:spPr>
          <a:xfrm>
            <a:off x="1217608" y="3399141"/>
            <a:ext cx="1088020" cy="165015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Croix 15">
            <a:extLst>
              <a:ext uri="{FF2B5EF4-FFF2-40B4-BE49-F238E27FC236}">
                <a16:creationId xmlns:a16="http://schemas.microsoft.com/office/drawing/2014/main" id="{8E36CAE8-6213-A6B6-F41E-DD1C06316D7D}"/>
              </a:ext>
            </a:extLst>
          </p:cNvPr>
          <p:cNvSpPr/>
          <p:nvPr/>
        </p:nvSpPr>
        <p:spPr>
          <a:xfrm rot="2832788">
            <a:off x="1410376" y="4012854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FE5A7C-96DA-3F5D-8E80-42454FD21BE1}"/>
              </a:ext>
            </a:extLst>
          </p:cNvPr>
          <p:cNvSpPr/>
          <p:nvPr/>
        </p:nvSpPr>
        <p:spPr>
          <a:xfrm>
            <a:off x="2031543" y="5003755"/>
            <a:ext cx="1304081" cy="950873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Croix 21">
            <a:extLst>
              <a:ext uri="{FF2B5EF4-FFF2-40B4-BE49-F238E27FC236}">
                <a16:creationId xmlns:a16="http://schemas.microsoft.com/office/drawing/2014/main" id="{61BAF967-0C1C-ACAF-0C9E-D464A4487AF0}"/>
              </a:ext>
            </a:extLst>
          </p:cNvPr>
          <p:cNvSpPr/>
          <p:nvPr/>
        </p:nvSpPr>
        <p:spPr>
          <a:xfrm rot="2832788">
            <a:off x="2440372" y="5286609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80026B4-0E7D-E3F9-9166-572C27F5FE5E}"/>
              </a:ext>
            </a:extLst>
          </p:cNvPr>
          <p:cNvSpPr/>
          <p:nvPr/>
        </p:nvSpPr>
        <p:spPr>
          <a:xfrm>
            <a:off x="2398271" y="3287151"/>
            <a:ext cx="888073" cy="1177944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Croix 25">
            <a:extLst>
              <a:ext uri="{FF2B5EF4-FFF2-40B4-BE49-F238E27FC236}">
                <a16:creationId xmlns:a16="http://schemas.microsoft.com/office/drawing/2014/main" id="{9C43D8C2-83A0-7ABA-1D8F-3BF31C8DED6E}"/>
              </a:ext>
            </a:extLst>
          </p:cNvPr>
          <p:cNvSpPr/>
          <p:nvPr/>
        </p:nvSpPr>
        <p:spPr>
          <a:xfrm rot="2832788">
            <a:off x="2591039" y="3628291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084E1DA-A4EB-10D7-982C-93055743D963}"/>
              </a:ext>
            </a:extLst>
          </p:cNvPr>
          <p:cNvSpPr/>
          <p:nvPr/>
        </p:nvSpPr>
        <p:spPr>
          <a:xfrm>
            <a:off x="205411" y="4618008"/>
            <a:ext cx="1024419" cy="155418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Croix 28">
            <a:extLst>
              <a:ext uri="{FF2B5EF4-FFF2-40B4-BE49-F238E27FC236}">
                <a16:creationId xmlns:a16="http://schemas.microsoft.com/office/drawing/2014/main" id="{B07F6B39-0638-1859-CB14-689800A10AC0}"/>
              </a:ext>
            </a:extLst>
          </p:cNvPr>
          <p:cNvSpPr/>
          <p:nvPr/>
        </p:nvSpPr>
        <p:spPr>
          <a:xfrm rot="2832788">
            <a:off x="398179" y="5335393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679F110-564D-7730-5220-C336078C8A89}"/>
              </a:ext>
            </a:extLst>
          </p:cNvPr>
          <p:cNvSpPr/>
          <p:nvPr/>
        </p:nvSpPr>
        <p:spPr>
          <a:xfrm>
            <a:off x="139251" y="641213"/>
            <a:ext cx="1297775" cy="1708978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Croix 30">
            <a:extLst>
              <a:ext uri="{FF2B5EF4-FFF2-40B4-BE49-F238E27FC236}">
                <a16:creationId xmlns:a16="http://schemas.microsoft.com/office/drawing/2014/main" id="{3A86E0BE-D533-D771-BAC1-4E7668F30B38}"/>
              </a:ext>
            </a:extLst>
          </p:cNvPr>
          <p:cNvSpPr/>
          <p:nvPr/>
        </p:nvSpPr>
        <p:spPr>
          <a:xfrm rot="2832788">
            <a:off x="420386" y="962681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artable" descr="Une image contenant sac, accessoire, plastique, sac à dos&#10;&#10;Description générée automatiquement">
            <a:extLst>
              <a:ext uri="{FF2B5EF4-FFF2-40B4-BE49-F238E27FC236}">
                <a16:creationId xmlns:a16="http://schemas.microsoft.com/office/drawing/2014/main" id="{E19D1D60-8A32-ED16-09BB-9C7D2068726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t="69888" r="77812" b="4044"/>
          <a:stretch/>
        </p:blipFill>
        <p:spPr>
          <a:xfrm rot="177529">
            <a:off x="6622655" y="2421579"/>
            <a:ext cx="2244111" cy="2332837"/>
          </a:xfrm>
          <a:prstGeom prst="rect">
            <a:avLst/>
          </a:prstGeom>
        </p:spPr>
      </p:pic>
      <p:pic>
        <p:nvPicPr>
          <p:cNvPr id="2" name="Image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685E40F-D6E6-4926-D4D6-85B9FEF8541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92" t="10127" r="4650" b="66425"/>
          <a:stretch/>
        </p:blipFill>
        <p:spPr>
          <a:xfrm>
            <a:off x="9516811" y="5064307"/>
            <a:ext cx="2453834" cy="1608097"/>
          </a:xfrm>
          <a:prstGeom prst="rect">
            <a:avLst/>
          </a:prstGeom>
        </p:spPr>
      </p:pic>
      <p:pic>
        <p:nvPicPr>
          <p:cNvPr id="36" name="Image 3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3F8516EF-5FA2-F788-46C5-46F310B6E98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5957" y="4325533"/>
            <a:ext cx="2520086" cy="2520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74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8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8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8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8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8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2" grpId="0" animBg="1"/>
      <p:bldP spid="16" grpId="0" animBg="1"/>
      <p:bldP spid="22" grpId="0" animBg="1"/>
      <p:bldP spid="26" grpId="0" animBg="1"/>
      <p:bldP spid="29" grpId="0" animBg="1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lasse" descr="Une image contenant texte, tableau, écriture manuscrite, meubles&#10;&#10;Description générée automatiquement">
            <a:extLst>
              <a:ext uri="{FF2B5EF4-FFF2-40B4-BE49-F238E27FC236}">
                <a16:creationId xmlns:a16="http://schemas.microsoft.com/office/drawing/2014/main" id="{6F32C3CE-61F8-CCFB-85E8-0B72EB63937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4" t="1" r="8457" b="2318"/>
          <a:stretch/>
        </p:blipFill>
        <p:spPr>
          <a:xfrm>
            <a:off x="0" y="0"/>
            <a:ext cx="12192000" cy="6873776"/>
          </a:xfrm>
          <a:prstGeom prst="rect">
            <a:avLst/>
          </a:prstGeom>
        </p:spPr>
      </p:pic>
      <p:pic>
        <p:nvPicPr>
          <p:cNvPr id="19" name="bureau" descr="Une image contenant meubles, nuit, chaise, table&#10;&#10;Description générée automatiquement">
            <a:extLst>
              <a:ext uri="{FF2B5EF4-FFF2-40B4-BE49-F238E27FC236}">
                <a16:creationId xmlns:a16="http://schemas.microsoft.com/office/drawing/2014/main" id="{CA3BA288-71F9-1D65-66F2-BAB3B1A86EC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8" t="16554" r="3883" b="50973"/>
          <a:stretch/>
        </p:blipFill>
        <p:spPr>
          <a:xfrm>
            <a:off x="4448474" y="4549486"/>
            <a:ext cx="7300815" cy="3529643"/>
          </a:xfrm>
          <a:prstGeom prst="rect">
            <a:avLst/>
          </a:prstGeom>
        </p:spPr>
      </p:pic>
      <p:sp>
        <p:nvSpPr>
          <p:cNvPr id="33" name="Ellipse 32">
            <a:extLst>
              <a:ext uri="{FF2B5EF4-FFF2-40B4-BE49-F238E27FC236}">
                <a16:creationId xmlns:a16="http://schemas.microsoft.com/office/drawing/2014/main" id="{FE440639-0F99-C231-5984-1F27F8AE56D5}"/>
              </a:ext>
            </a:extLst>
          </p:cNvPr>
          <p:cNvSpPr/>
          <p:nvPr/>
        </p:nvSpPr>
        <p:spPr>
          <a:xfrm>
            <a:off x="2213304" y="4774014"/>
            <a:ext cx="1572968" cy="1540293"/>
          </a:xfrm>
          <a:prstGeom prst="ellipse">
            <a:avLst/>
          </a:prstGeom>
          <a:solidFill>
            <a:srgbClr val="308A9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600" dirty="0"/>
          </a:p>
        </p:txBody>
      </p:sp>
      <p:pic>
        <p:nvPicPr>
          <p:cNvPr id="5" name="cartable" descr="Une image contenant sac, accessoire, plastique, sac à dos&#10;&#10;Description générée automatiquement">
            <a:extLst>
              <a:ext uri="{FF2B5EF4-FFF2-40B4-BE49-F238E27FC236}">
                <a16:creationId xmlns:a16="http://schemas.microsoft.com/office/drawing/2014/main" id="{4C1AAA4B-E530-0D5D-7094-703F660524B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7" t="36920" r="30557" b="37012"/>
          <a:stretch/>
        </p:blipFill>
        <p:spPr>
          <a:xfrm>
            <a:off x="6622655" y="2421579"/>
            <a:ext cx="2244111" cy="2332837"/>
          </a:xfrm>
          <a:prstGeom prst="rect">
            <a:avLst/>
          </a:prstGeom>
        </p:spPr>
      </p:pic>
      <p:pic>
        <p:nvPicPr>
          <p:cNvPr id="2" name="Graphique 1" descr="Oreille contour">
            <a:extLst>
              <a:ext uri="{FF2B5EF4-FFF2-40B4-BE49-F238E27FC236}">
                <a16:creationId xmlns:a16="http://schemas.microsoft.com/office/drawing/2014/main" id="{D148C8A5-DF33-8B09-58D1-622209E4245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542588" y="5064307"/>
            <a:ext cx="914400" cy="914400"/>
          </a:xfrm>
          <a:prstGeom prst="rect">
            <a:avLst/>
          </a:prstGeom>
        </p:spPr>
      </p:pic>
      <p:pic>
        <p:nvPicPr>
          <p:cNvPr id="3" name="raquette">
            <a:hlinkClick r:id="" action="ppaction://media"/>
            <a:extLst>
              <a:ext uri="{FF2B5EF4-FFF2-40B4-BE49-F238E27FC236}">
                <a16:creationId xmlns:a16="http://schemas.microsoft.com/office/drawing/2014/main" id="{0F60AB46-4B1F-001C-0796-ED1E0E7352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2977622" y="1372040"/>
            <a:ext cx="487363" cy="487363"/>
          </a:xfrm>
          <a:prstGeom prst="rect">
            <a:avLst/>
          </a:prstGeom>
        </p:spPr>
      </p:pic>
      <p:pic>
        <p:nvPicPr>
          <p:cNvPr id="4" name="doudou">
            <a:hlinkClick r:id="" action="ppaction://media"/>
            <a:extLst>
              <a:ext uri="{FF2B5EF4-FFF2-40B4-BE49-F238E27FC236}">
                <a16:creationId xmlns:a16="http://schemas.microsoft.com/office/drawing/2014/main" id="{F4F3083C-0AF1-088B-679D-578CFDF8D07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3145898" y="1934216"/>
            <a:ext cx="487363" cy="487363"/>
          </a:xfrm>
          <a:prstGeom prst="rect">
            <a:avLst/>
          </a:prstGeom>
        </p:spPr>
      </p:pic>
      <p:pic>
        <p:nvPicPr>
          <p:cNvPr id="6" name="crayon">
            <a:hlinkClick r:id="" action="ppaction://media"/>
            <a:extLst>
              <a:ext uri="{FF2B5EF4-FFF2-40B4-BE49-F238E27FC236}">
                <a16:creationId xmlns:a16="http://schemas.microsoft.com/office/drawing/2014/main" id="{C444CBEB-248E-2AF6-1878-706A1A76FEB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3145898" y="2940843"/>
            <a:ext cx="487363" cy="487363"/>
          </a:xfrm>
          <a:prstGeom prst="rect">
            <a:avLst/>
          </a:prstGeom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7FB4CC65-7615-B142-2CE8-FAA0E93CE875}"/>
              </a:ext>
            </a:extLst>
          </p:cNvPr>
          <p:cNvSpPr/>
          <p:nvPr/>
        </p:nvSpPr>
        <p:spPr>
          <a:xfrm>
            <a:off x="0" y="198276"/>
            <a:ext cx="4593800" cy="1239376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A56B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Escucha</a:t>
            </a:r>
            <a:r>
              <a:rPr lang="fr-FR" dirty="0"/>
              <a:t> y </a:t>
            </a:r>
            <a:r>
              <a:rPr lang="fr-FR" dirty="0" err="1"/>
              <a:t>memoriza</a:t>
            </a:r>
            <a:r>
              <a:rPr lang="fr-FR" dirty="0"/>
              <a:t> los 3 </a:t>
            </a:r>
            <a:r>
              <a:rPr lang="fr-FR" dirty="0" err="1"/>
              <a:t>objetos</a:t>
            </a:r>
            <a:r>
              <a:rPr lang="fr-FR" dirty="0"/>
              <a:t> que </a:t>
            </a:r>
            <a:r>
              <a:rPr lang="fr-FR" dirty="0" err="1"/>
              <a:t>he</a:t>
            </a:r>
            <a:r>
              <a:rPr lang="fr-FR" dirty="0"/>
              <a:t> </a:t>
            </a:r>
            <a:r>
              <a:rPr lang="fr-FR" dirty="0" err="1"/>
              <a:t>puesto</a:t>
            </a:r>
            <a:r>
              <a:rPr lang="fr-FR" dirty="0"/>
              <a:t> en mi </a:t>
            </a:r>
            <a:r>
              <a:rPr lang="fr-FR" dirty="0" err="1"/>
              <a:t>mochila</a:t>
            </a:r>
            <a:r>
              <a:rPr lang="fr-FR" dirty="0"/>
              <a:t> </a:t>
            </a:r>
            <a:r>
              <a:rPr lang="fr-FR" dirty="0" err="1"/>
              <a:t>haciendo</a:t>
            </a:r>
            <a:r>
              <a:rPr lang="fr-FR" dirty="0"/>
              <a:t> clic en la </a:t>
            </a:r>
            <a:r>
              <a:rPr lang="fr-FR" dirty="0" err="1"/>
              <a:t>oreja</a:t>
            </a:r>
            <a:r>
              <a:rPr lang="fr-FR" dirty="0"/>
              <a:t>.</a:t>
            </a:r>
          </a:p>
        </p:txBody>
      </p:sp>
      <p:pic>
        <p:nvPicPr>
          <p:cNvPr id="10" name="Image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23FFEEB-6CA6-B736-ACCB-D4188D58A59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92" t="10127" r="4650" b="66425"/>
          <a:stretch/>
        </p:blipFill>
        <p:spPr>
          <a:xfrm>
            <a:off x="9516811" y="5064307"/>
            <a:ext cx="2453834" cy="1608097"/>
          </a:xfrm>
          <a:prstGeom prst="rect">
            <a:avLst/>
          </a:prstGeom>
        </p:spPr>
      </p:pic>
      <p:pic>
        <p:nvPicPr>
          <p:cNvPr id="17" name="Raqueta.m4a">
            <a:hlinkClick r:id="" action="ppaction://media"/>
            <a:extLst>
              <a:ext uri="{FF2B5EF4-FFF2-40B4-BE49-F238E27FC236}">
                <a16:creationId xmlns:a16="http://schemas.microsoft.com/office/drawing/2014/main" id="{32AEA681-AD2D-F160-3A03-57A5D3EAA1E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18" name="Conejo.m4a">
            <a:hlinkClick r:id="" action="ppaction://media"/>
            <a:extLst>
              <a:ext uri="{FF2B5EF4-FFF2-40B4-BE49-F238E27FC236}">
                <a16:creationId xmlns:a16="http://schemas.microsoft.com/office/drawing/2014/main" id="{4FD18C04-B2C7-513F-AF5F-FD1DAC3C3C1A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689600" y="3030488"/>
            <a:ext cx="812800" cy="812800"/>
          </a:xfrm>
          <a:prstGeom prst="rect">
            <a:avLst/>
          </a:prstGeom>
        </p:spPr>
      </p:pic>
      <p:pic>
        <p:nvPicPr>
          <p:cNvPr id="20" name="Lápiz.m4a">
            <a:hlinkClick r:id="" action="ppaction://media"/>
            <a:extLst>
              <a:ext uri="{FF2B5EF4-FFF2-40B4-BE49-F238E27FC236}">
                <a16:creationId xmlns:a16="http://schemas.microsoft.com/office/drawing/2014/main" id="{D82C596E-DAE7-DF69-257D-B1D5DF599834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6807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74330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 showWhenStopped="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 showWhenStopped="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8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04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172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72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tableau, écriture manuscrite, meubles&#10;&#10;Description générée automatiquement">
            <a:extLst>
              <a:ext uri="{FF2B5EF4-FFF2-40B4-BE49-F238E27FC236}">
                <a16:creationId xmlns:a16="http://schemas.microsoft.com/office/drawing/2014/main" id="{6F32C3CE-61F8-CCFB-85E8-0B72EB639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" t="-274" r="8457" b="2318"/>
          <a:stretch/>
        </p:blipFill>
        <p:spPr>
          <a:xfrm>
            <a:off x="-716281" y="-19296"/>
            <a:ext cx="12908281" cy="6893072"/>
          </a:xfrm>
          <a:prstGeom prst="rect">
            <a:avLst/>
          </a:prstGeom>
        </p:spPr>
      </p:pic>
      <p:pic>
        <p:nvPicPr>
          <p:cNvPr id="19" name="Image 18" descr="Une image contenant meubles, nuit, chaise, table&#10;&#10;Description générée automatiquement">
            <a:extLst>
              <a:ext uri="{FF2B5EF4-FFF2-40B4-BE49-F238E27FC236}">
                <a16:creationId xmlns:a16="http://schemas.microsoft.com/office/drawing/2014/main" id="{CA3BA288-71F9-1D65-66F2-BAB3B1A86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8" t="16554" r="3883" b="50973"/>
          <a:stretch/>
        </p:blipFill>
        <p:spPr>
          <a:xfrm>
            <a:off x="4448474" y="4549486"/>
            <a:ext cx="7300815" cy="3529643"/>
          </a:xfrm>
          <a:prstGeom prst="rect">
            <a:avLst/>
          </a:prstGeom>
        </p:spPr>
      </p:pic>
      <p:pic>
        <p:nvPicPr>
          <p:cNvPr id="23" name="Image 22" descr="Une image contenant Rectangle, Symétrie, capture d’écran, art&#10;&#10;Description générée automatiquement">
            <a:extLst>
              <a:ext uri="{FF2B5EF4-FFF2-40B4-BE49-F238E27FC236}">
                <a16:creationId xmlns:a16="http://schemas.microsoft.com/office/drawing/2014/main" id="{EFA744C9-DCA2-96E1-0E5D-24D097797D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94" r="52119"/>
          <a:stretch/>
        </p:blipFill>
        <p:spPr>
          <a:xfrm rot="16038495">
            <a:off x="-1886391" y="1080110"/>
            <a:ext cx="7364893" cy="4799639"/>
          </a:xfrm>
          <a:prstGeom prst="rect">
            <a:avLst/>
          </a:prstGeom>
        </p:spPr>
      </p:pic>
      <p:pic>
        <p:nvPicPr>
          <p:cNvPr id="17" name="Image 16" descr="Une image contenant cercle&#10;&#10;Description générée automatiquement">
            <a:extLst>
              <a:ext uri="{FF2B5EF4-FFF2-40B4-BE49-F238E27FC236}">
                <a16:creationId xmlns:a16="http://schemas.microsoft.com/office/drawing/2014/main" id="{DDC7A8D2-60A2-249D-CF6C-3E447C3C0B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3" t="630" r="5569" b="50517"/>
          <a:stretch/>
        </p:blipFill>
        <p:spPr>
          <a:xfrm rot="14727294">
            <a:off x="-73364" y="1082058"/>
            <a:ext cx="1796800" cy="993437"/>
          </a:xfrm>
          <a:prstGeom prst="rect">
            <a:avLst/>
          </a:prstGeom>
        </p:spPr>
      </p:pic>
      <p:pic>
        <p:nvPicPr>
          <p:cNvPr id="15" name="Image 14" descr="Une image contenant fournitures de bureau, art, outil, conception&#10;&#10;Description générée automatiquement">
            <a:extLst>
              <a:ext uri="{FF2B5EF4-FFF2-40B4-BE49-F238E27FC236}">
                <a16:creationId xmlns:a16="http://schemas.microsoft.com/office/drawing/2014/main" id="{9E89735C-E024-A6D0-BFC5-3B1AAE8DBD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07" t="2699" r="65222" b="56619"/>
          <a:stretch/>
        </p:blipFill>
        <p:spPr>
          <a:xfrm rot="2182586">
            <a:off x="733337" y="2439104"/>
            <a:ext cx="256442" cy="1545327"/>
          </a:xfrm>
          <a:prstGeom prst="rect">
            <a:avLst/>
          </a:prstGeom>
        </p:spPr>
      </p:pic>
      <p:pic>
        <p:nvPicPr>
          <p:cNvPr id="9" name="Image 8" descr="Une image contenant Téléphone mobile, texte, capture d’écran, gadget&#10;&#10;Description générée automatiquement">
            <a:extLst>
              <a:ext uri="{FF2B5EF4-FFF2-40B4-BE49-F238E27FC236}">
                <a16:creationId xmlns:a16="http://schemas.microsoft.com/office/drawing/2014/main" id="{624A118B-9D6B-ED49-DFE7-1C8F11353F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2" t="20303" r="56305" b="66294"/>
          <a:stretch/>
        </p:blipFill>
        <p:spPr>
          <a:xfrm>
            <a:off x="1994107" y="5035451"/>
            <a:ext cx="1304081" cy="919177"/>
          </a:xfrm>
          <a:prstGeom prst="rect">
            <a:avLst/>
          </a:prstGeom>
        </p:spPr>
      </p:pic>
      <p:pic>
        <p:nvPicPr>
          <p:cNvPr id="13" name="Image 12" descr="Une image contenant livre&#10;&#10;Description générée automatiquement">
            <a:extLst>
              <a:ext uri="{FF2B5EF4-FFF2-40B4-BE49-F238E27FC236}">
                <a16:creationId xmlns:a16="http://schemas.microsoft.com/office/drawing/2014/main" id="{BCE9C887-DE67-26F6-51D2-D3AA030E62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23" t="1957" r="7706" b="73627"/>
          <a:stretch/>
        </p:blipFill>
        <p:spPr>
          <a:xfrm>
            <a:off x="1901063" y="529736"/>
            <a:ext cx="1088020" cy="1239375"/>
          </a:xfrm>
          <a:prstGeom prst="rect">
            <a:avLst/>
          </a:prstGeom>
        </p:spPr>
      </p:pic>
      <p:pic>
        <p:nvPicPr>
          <p:cNvPr id="11" name="Image 10" descr="Une image contenant Dessin d’enfant, jouet, art&#10;&#10;Description générée automatiquement">
            <a:extLst>
              <a:ext uri="{FF2B5EF4-FFF2-40B4-BE49-F238E27FC236}">
                <a16:creationId xmlns:a16="http://schemas.microsoft.com/office/drawing/2014/main" id="{476ECA0A-9ACF-4D13-259B-BE88593AC4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7" t="48861" r="53987" b="27679"/>
          <a:stretch/>
        </p:blipFill>
        <p:spPr>
          <a:xfrm>
            <a:off x="224165" y="4693371"/>
            <a:ext cx="968027" cy="1431445"/>
          </a:xfrm>
          <a:prstGeom prst="rect">
            <a:avLst/>
          </a:prstGeom>
        </p:spPr>
      </p:pic>
      <p:pic>
        <p:nvPicPr>
          <p:cNvPr id="24" name="Image 23" descr="Une image contenant fournitures de bureau, art, outil, conception&#10;&#10;Description générée automatiquement">
            <a:extLst>
              <a:ext uri="{FF2B5EF4-FFF2-40B4-BE49-F238E27FC236}">
                <a16:creationId xmlns:a16="http://schemas.microsoft.com/office/drawing/2014/main" id="{3A2EDE19-F7C6-774F-9110-5415DABA94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" t="62227" r="87512" b="-147"/>
          <a:stretch/>
        </p:blipFill>
        <p:spPr>
          <a:xfrm rot="587336">
            <a:off x="2735572" y="3385907"/>
            <a:ext cx="207296" cy="1154361"/>
          </a:xfrm>
          <a:prstGeom prst="rect">
            <a:avLst/>
          </a:prstGeom>
        </p:spPr>
      </p:pic>
      <p:pic>
        <p:nvPicPr>
          <p:cNvPr id="28" name="Image 27" descr="Une image contenant Rectangle, capture d’écran, carré, Parallèle&#10;&#10;Description générée automatiquement">
            <a:extLst>
              <a:ext uri="{FF2B5EF4-FFF2-40B4-BE49-F238E27FC236}">
                <a16:creationId xmlns:a16="http://schemas.microsoft.com/office/drawing/2014/main" id="{D9444B65-4E06-456F-5CFA-3EA88BC726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2" t="4797" r="74050" b="49435"/>
          <a:stretch/>
        </p:blipFill>
        <p:spPr>
          <a:xfrm>
            <a:off x="1234847" y="3557518"/>
            <a:ext cx="1044317" cy="1396295"/>
          </a:xfrm>
          <a:prstGeom prst="rect">
            <a:avLst/>
          </a:prstGeom>
        </p:spPr>
      </p:pic>
      <p:pic>
        <p:nvPicPr>
          <p:cNvPr id="32" name="Image 31" descr="Une image contenant pomme, fruit, Aliments naturels, Photographie de nature morte&#10;&#10;Description générée automatiquement">
            <a:extLst>
              <a:ext uri="{FF2B5EF4-FFF2-40B4-BE49-F238E27FC236}">
                <a16:creationId xmlns:a16="http://schemas.microsoft.com/office/drawing/2014/main" id="{B6F55A77-BCA5-82A3-0407-1AA6D7F3291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8744">
            <a:off x="2099599" y="2142745"/>
            <a:ext cx="804997" cy="919177"/>
          </a:xfrm>
          <a:prstGeom prst="rect">
            <a:avLst/>
          </a:prstGeom>
        </p:spPr>
      </p:pic>
      <p:pic>
        <p:nvPicPr>
          <p:cNvPr id="2" name="cartable" descr="Une image contenant sac, accessoire, plastique, sac à dos&#10;&#10;Description générée automatiquement">
            <a:extLst>
              <a:ext uri="{FF2B5EF4-FFF2-40B4-BE49-F238E27FC236}">
                <a16:creationId xmlns:a16="http://schemas.microsoft.com/office/drawing/2014/main" id="{F83E048E-03EA-DEC8-AE81-724F8B982AB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97" t="36920" r="30557" b="37012"/>
          <a:stretch/>
        </p:blipFill>
        <p:spPr>
          <a:xfrm>
            <a:off x="6622655" y="2421579"/>
            <a:ext cx="2244111" cy="233283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886F83E-3C6D-1C8E-CC8C-21B6D710A797}"/>
              </a:ext>
            </a:extLst>
          </p:cNvPr>
          <p:cNvSpPr/>
          <p:nvPr/>
        </p:nvSpPr>
        <p:spPr>
          <a:xfrm>
            <a:off x="224165" y="763929"/>
            <a:ext cx="1315268" cy="174969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56DF190-392C-993F-1C34-B4F3BC2355DE}"/>
              </a:ext>
            </a:extLst>
          </p:cNvPr>
          <p:cNvSpPr/>
          <p:nvPr/>
        </p:nvSpPr>
        <p:spPr>
          <a:xfrm>
            <a:off x="418954" y="1120741"/>
            <a:ext cx="645917" cy="609423"/>
          </a:xfrm>
          <a:prstGeom prst="ellipse">
            <a:avLst/>
          </a:prstGeom>
          <a:solidFill>
            <a:srgbClr val="E359A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15C049-9A73-C4D7-C2DE-C53C6F49F0FC}"/>
              </a:ext>
            </a:extLst>
          </p:cNvPr>
          <p:cNvSpPr/>
          <p:nvPr/>
        </p:nvSpPr>
        <p:spPr>
          <a:xfrm>
            <a:off x="2501702" y="3215348"/>
            <a:ext cx="728226" cy="1334138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E2680DB-51FE-08ED-882C-20EBD11D81C3}"/>
              </a:ext>
            </a:extLst>
          </p:cNvPr>
          <p:cNvSpPr/>
          <p:nvPr/>
        </p:nvSpPr>
        <p:spPr>
          <a:xfrm>
            <a:off x="2571649" y="3646242"/>
            <a:ext cx="645917" cy="609423"/>
          </a:xfrm>
          <a:prstGeom prst="ellipse">
            <a:avLst/>
          </a:prstGeom>
          <a:solidFill>
            <a:srgbClr val="E359A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91DC45-8253-FAF7-CFD0-6FCF81F3AB0F}"/>
              </a:ext>
            </a:extLst>
          </p:cNvPr>
          <p:cNvSpPr/>
          <p:nvPr/>
        </p:nvSpPr>
        <p:spPr>
          <a:xfrm>
            <a:off x="245206" y="4869383"/>
            <a:ext cx="968027" cy="1255434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F3C5589F-DFA3-8FAF-2F22-C373172AA42D}"/>
              </a:ext>
            </a:extLst>
          </p:cNvPr>
          <p:cNvSpPr/>
          <p:nvPr/>
        </p:nvSpPr>
        <p:spPr>
          <a:xfrm>
            <a:off x="444672" y="5585161"/>
            <a:ext cx="645917" cy="609423"/>
          </a:xfrm>
          <a:prstGeom prst="ellipse">
            <a:avLst/>
          </a:prstGeom>
          <a:solidFill>
            <a:srgbClr val="E359A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4B8480-DD4E-9FD1-BCF8-CAD1718DE2BC}"/>
              </a:ext>
            </a:extLst>
          </p:cNvPr>
          <p:cNvSpPr/>
          <p:nvPr/>
        </p:nvSpPr>
        <p:spPr>
          <a:xfrm>
            <a:off x="1217608" y="3399141"/>
            <a:ext cx="1088020" cy="165015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Croix 15">
            <a:extLst>
              <a:ext uri="{FF2B5EF4-FFF2-40B4-BE49-F238E27FC236}">
                <a16:creationId xmlns:a16="http://schemas.microsoft.com/office/drawing/2014/main" id="{8E36CAE8-6213-A6B6-F41E-DD1C06316D7D}"/>
              </a:ext>
            </a:extLst>
          </p:cNvPr>
          <p:cNvSpPr/>
          <p:nvPr/>
        </p:nvSpPr>
        <p:spPr>
          <a:xfrm rot="2832788">
            <a:off x="1410376" y="4012854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FE5A7C-96DA-3F5D-8E80-42454FD21BE1}"/>
              </a:ext>
            </a:extLst>
          </p:cNvPr>
          <p:cNvSpPr/>
          <p:nvPr/>
        </p:nvSpPr>
        <p:spPr>
          <a:xfrm>
            <a:off x="2031543" y="5003755"/>
            <a:ext cx="1304081" cy="950873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Croix 21">
            <a:extLst>
              <a:ext uri="{FF2B5EF4-FFF2-40B4-BE49-F238E27FC236}">
                <a16:creationId xmlns:a16="http://schemas.microsoft.com/office/drawing/2014/main" id="{61BAF967-0C1C-ACAF-0C9E-D464A4487AF0}"/>
              </a:ext>
            </a:extLst>
          </p:cNvPr>
          <p:cNvSpPr/>
          <p:nvPr/>
        </p:nvSpPr>
        <p:spPr>
          <a:xfrm rot="2832788">
            <a:off x="2440372" y="5286609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80026B4-0E7D-E3F9-9166-572C27F5FE5E}"/>
              </a:ext>
            </a:extLst>
          </p:cNvPr>
          <p:cNvSpPr/>
          <p:nvPr/>
        </p:nvSpPr>
        <p:spPr>
          <a:xfrm>
            <a:off x="384051" y="2643257"/>
            <a:ext cx="888073" cy="1177944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Croix 25">
            <a:extLst>
              <a:ext uri="{FF2B5EF4-FFF2-40B4-BE49-F238E27FC236}">
                <a16:creationId xmlns:a16="http://schemas.microsoft.com/office/drawing/2014/main" id="{9C43D8C2-83A0-7ABA-1D8F-3BF31C8DED6E}"/>
              </a:ext>
            </a:extLst>
          </p:cNvPr>
          <p:cNvSpPr/>
          <p:nvPr/>
        </p:nvSpPr>
        <p:spPr>
          <a:xfrm rot="2832788">
            <a:off x="576819" y="2984397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084E1DA-A4EB-10D7-982C-93055743D963}"/>
              </a:ext>
            </a:extLst>
          </p:cNvPr>
          <p:cNvSpPr/>
          <p:nvPr/>
        </p:nvSpPr>
        <p:spPr>
          <a:xfrm>
            <a:off x="1964664" y="2036076"/>
            <a:ext cx="1024419" cy="1177944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Croix 28">
            <a:extLst>
              <a:ext uri="{FF2B5EF4-FFF2-40B4-BE49-F238E27FC236}">
                <a16:creationId xmlns:a16="http://schemas.microsoft.com/office/drawing/2014/main" id="{B07F6B39-0638-1859-CB14-689800A10AC0}"/>
              </a:ext>
            </a:extLst>
          </p:cNvPr>
          <p:cNvSpPr/>
          <p:nvPr/>
        </p:nvSpPr>
        <p:spPr>
          <a:xfrm rot="2832788">
            <a:off x="2157432" y="2377216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679F110-564D-7730-5220-C336078C8A89}"/>
              </a:ext>
            </a:extLst>
          </p:cNvPr>
          <p:cNvSpPr/>
          <p:nvPr/>
        </p:nvSpPr>
        <p:spPr>
          <a:xfrm>
            <a:off x="1841665" y="555219"/>
            <a:ext cx="1297775" cy="129553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Croix 30">
            <a:extLst>
              <a:ext uri="{FF2B5EF4-FFF2-40B4-BE49-F238E27FC236}">
                <a16:creationId xmlns:a16="http://schemas.microsoft.com/office/drawing/2014/main" id="{3A86E0BE-D533-D771-BAC1-4E7668F30B38}"/>
              </a:ext>
            </a:extLst>
          </p:cNvPr>
          <p:cNvSpPr/>
          <p:nvPr/>
        </p:nvSpPr>
        <p:spPr>
          <a:xfrm rot="2832788">
            <a:off x="2122800" y="876687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3" name="Image 3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C050BB7-39D2-32F7-2448-27840787405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92" t="10127" r="4650" b="66425"/>
          <a:stretch/>
        </p:blipFill>
        <p:spPr>
          <a:xfrm>
            <a:off x="9516811" y="5064307"/>
            <a:ext cx="2453834" cy="1608097"/>
          </a:xfrm>
          <a:prstGeom prst="rect">
            <a:avLst/>
          </a:prstGeom>
        </p:spPr>
      </p:pic>
      <p:pic>
        <p:nvPicPr>
          <p:cNvPr id="5" name="Image 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D130A5FE-EA75-DC75-045F-89D5C783464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0537" y="4325533"/>
            <a:ext cx="2516489" cy="2516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987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1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8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8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8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8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8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2" grpId="0" animBg="1"/>
      <p:bldP spid="16" grpId="0" animBg="1"/>
      <p:bldP spid="22" grpId="0" animBg="1"/>
      <p:bldP spid="26" grpId="0" animBg="1"/>
      <p:bldP spid="29" grpId="0" animBg="1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lasse" descr="Une image contenant texte, tableau, écriture manuscrite, meubles&#10;&#10;Description générée automatiquement">
            <a:extLst>
              <a:ext uri="{FF2B5EF4-FFF2-40B4-BE49-F238E27FC236}">
                <a16:creationId xmlns:a16="http://schemas.microsoft.com/office/drawing/2014/main" id="{6F32C3CE-61F8-CCFB-85E8-0B72EB6393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4" t="1" r="8457" b="2318"/>
          <a:stretch/>
        </p:blipFill>
        <p:spPr>
          <a:xfrm>
            <a:off x="0" y="0"/>
            <a:ext cx="12192000" cy="6873776"/>
          </a:xfrm>
          <a:prstGeom prst="rect">
            <a:avLst/>
          </a:prstGeom>
        </p:spPr>
      </p:pic>
      <p:pic>
        <p:nvPicPr>
          <p:cNvPr id="19" name="bureau" descr="Une image contenant meubles, nuit, chaise, table&#10;&#10;Description générée automatiquement">
            <a:extLst>
              <a:ext uri="{FF2B5EF4-FFF2-40B4-BE49-F238E27FC236}">
                <a16:creationId xmlns:a16="http://schemas.microsoft.com/office/drawing/2014/main" id="{CA3BA288-71F9-1D65-66F2-BAB3B1A86E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8" t="16554" r="3883" b="50973"/>
          <a:stretch/>
        </p:blipFill>
        <p:spPr>
          <a:xfrm>
            <a:off x="4448474" y="4549486"/>
            <a:ext cx="7300815" cy="3529643"/>
          </a:xfrm>
          <a:prstGeom prst="rect">
            <a:avLst/>
          </a:prstGeom>
        </p:spPr>
      </p:pic>
      <p:sp>
        <p:nvSpPr>
          <p:cNvPr id="33" name="Ellipse 32">
            <a:extLst>
              <a:ext uri="{FF2B5EF4-FFF2-40B4-BE49-F238E27FC236}">
                <a16:creationId xmlns:a16="http://schemas.microsoft.com/office/drawing/2014/main" id="{FE440639-0F99-C231-5984-1F27F8AE56D5}"/>
              </a:ext>
            </a:extLst>
          </p:cNvPr>
          <p:cNvSpPr/>
          <p:nvPr/>
        </p:nvSpPr>
        <p:spPr>
          <a:xfrm>
            <a:off x="2213304" y="4774014"/>
            <a:ext cx="1572968" cy="1540293"/>
          </a:xfrm>
          <a:prstGeom prst="ellipse">
            <a:avLst/>
          </a:prstGeom>
          <a:solidFill>
            <a:srgbClr val="308A9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600" dirty="0"/>
          </a:p>
        </p:txBody>
      </p:sp>
      <p:pic>
        <p:nvPicPr>
          <p:cNvPr id="5" name="cartable" descr="Une image contenant sac, accessoire, plastique, sac à dos&#10;&#10;Description générée automatiquement">
            <a:extLst>
              <a:ext uri="{FF2B5EF4-FFF2-40B4-BE49-F238E27FC236}">
                <a16:creationId xmlns:a16="http://schemas.microsoft.com/office/drawing/2014/main" id="{4C1AAA4B-E530-0D5D-7094-703F660524B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73" t="5944" r="30281" b="67988"/>
          <a:stretch/>
        </p:blipFill>
        <p:spPr>
          <a:xfrm rot="177529">
            <a:off x="6622655" y="2421579"/>
            <a:ext cx="2244111" cy="2332837"/>
          </a:xfrm>
          <a:prstGeom prst="rect">
            <a:avLst/>
          </a:prstGeom>
        </p:spPr>
      </p:pic>
      <p:pic>
        <p:nvPicPr>
          <p:cNvPr id="40" name="Image 3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E8A4C14-A531-A30F-F03D-CC9333FB417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92" t="10127" r="4650" b="66425"/>
          <a:stretch/>
        </p:blipFill>
        <p:spPr>
          <a:xfrm>
            <a:off x="9516811" y="5064307"/>
            <a:ext cx="2453834" cy="1608097"/>
          </a:xfrm>
          <a:prstGeom prst="rect">
            <a:avLst/>
          </a:prstGeom>
        </p:spPr>
      </p:pic>
      <p:pic>
        <p:nvPicPr>
          <p:cNvPr id="2" name="Graphique 1" descr="Oreille contour">
            <a:extLst>
              <a:ext uri="{FF2B5EF4-FFF2-40B4-BE49-F238E27FC236}">
                <a16:creationId xmlns:a16="http://schemas.microsoft.com/office/drawing/2014/main" id="{68C09452-B369-B1DF-BD87-5215365B6CD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542588" y="5064307"/>
            <a:ext cx="914400" cy="914400"/>
          </a:xfrm>
          <a:prstGeom prst="rect">
            <a:avLst/>
          </a:prstGeom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ABF10584-B357-561C-11F8-0A6A34961241}"/>
              </a:ext>
            </a:extLst>
          </p:cNvPr>
          <p:cNvSpPr/>
          <p:nvPr/>
        </p:nvSpPr>
        <p:spPr>
          <a:xfrm>
            <a:off x="0" y="198276"/>
            <a:ext cx="4593800" cy="1239376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A56B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Escucha</a:t>
            </a:r>
            <a:r>
              <a:rPr lang="fr-FR" dirty="0"/>
              <a:t> y </a:t>
            </a:r>
            <a:r>
              <a:rPr lang="fr-FR" dirty="0" err="1"/>
              <a:t>memoriza</a:t>
            </a:r>
            <a:r>
              <a:rPr lang="fr-FR" dirty="0"/>
              <a:t> los 3 </a:t>
            </a:r>
            <a:r>
              <a:rPr lang="fr-FR" dirty="0" err="1"/>
              <a:t>objetos</a:t>
            </a:r>
            <a:r>
              <a:rPr lang="fr-FR" dirty="0"/>
              <a:t> que </a:t>
            </a:r>
            <a:r>
              <a:rPr lang="fr-FR" dirty="0" err="1"/>
              <a:t>he</a:t>
            </a:r>
            <a:r>
              <a:rPr lang="fr-FR" dirty="0"/>
              <a:t> </a:t>
            </a:r>
            <a:r>
              <a:rPr lang="fr-FR" dirty="0" err="1"/>
              <a:t>puesto</a:t>
            </a:r>
            <a:r>
              <a:rPr lang="fr-FR" dirty="0"/>
              <a:t> en mi </a:t>
            </a:r>
            <a:r>
              <a:rPr lang="fr-FR" dirty="0" err="1"/>
              <a:t>mochila</a:t>
            </a:r>
            <a:r>
              <a:rPr lang="fr-FR" dirty="0"/>
              <a:t> </a:t>
            </a:r>
            <a:r>
              <a:rPr lang="fr-FR" dirty="0" err="1"/>
              <a:t>haciendo</a:t>
            </a:r>
            <a:r>
              <a:rPr lang="fr-FR" dirty="0"/>
              <a:t> clic en la </a:t>
            </a:r>
            <a:r>
              <a:rPr lang="fr-FR" dirty="0" err="1"/>
              <a:t>oreja</a:t>
            </a:r>
            <a:r>
              <a:rPr lang="fr-FR" dirty="0"/>
              <a:t>.</a:t>
            </a:r>
          </a:p>
        </p:txBody>
      </p:sp>
      <p:pic>
        <p:nvPicPr>
          <p:cNvPr id="9" name="Libro.m4a">
            <a:hlinkClick r:id="" action="ppaction://media"/>
            <a:extLst>
              <a:ext uri="{FF2B5EF4-FFF2-40B4-BE49-F238E27FC236}">
                <a16:creationId xmlns:a16="http://schemas.microsoft.com/office/drawing/2014/main" id="{EF74769E-2F30-EEC6-3653-73EEA78509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11" name="Pincel.m4a">
            <a:hlinkClick r:id="" action="ppaction://media"/>
            <a:extLst>
              <a:ext uri="{FF2B5EF4-FFF2-40B4-BE49-F238E27FC236}">
                <a16:creationId xmlns:a16="http://schemas.microsoft.com/office/drawing/2014/main" id="{C1B71D17-52C3-C97F-F371-C01F60566A4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689600" y="3038376"/>
            <a:ext cx="812800" cy="812800"/>
          </a:xfrm>
          <a:prstGeom prst="rect">
            <a:avLst/>
          </a:prstGeom>
        </p:spPr>
      </p:pic>
      <p:pic>
        <p:nvPicPr>
          <p:cNvPr id="13" name="Audio Recording 8 Sep 2025 at 12:52:21">
            <a:hlinkClick r:id="" action="ppaction://media"/>
            <a:extLst>
              <a:ext uri="{FF2B5EF4-FFF2-40B4-BE49-F238E27FC236}">
                <a16:creationId xmlns:a16="http://schemas.microsoft.com/office/drawing/2014/main" id="{561AC993-637E-FCEE-79D3-43E7C863A05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689600" y="3030488"/>
            <a:ext cx="812800" cy="812800"/>
          </a:xfrm>
          <a:prstGeom prst="rect">
            <a:avLst/>
          </a:prstGeom>
        </p:spPr>
      </p:pic>
      <p:pic>
        <p:nvPicPr>
          <p:cNvPr id="14" name="Calculadora.m4a">
            <a:hlinkClick r:id="" action="ppaction://media"/>
            <a:extLst>
              <a:ext uri="{FF2B5EF4-FFF2-40B4-BE49-F238E27FC236}">
                <a16:creationId xmlns:a16="http://schemas.microsoft.com/office/drawing/2014/main" id="{06189262-A862-9904-4007-54640FB2048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675532" y="303688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721993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 showWhenStopped="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 showWhenStopped="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 showWhenStopped="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" fill="hold">
                      <p:stCondLst>
                        <p:cond delay="0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85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10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36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4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tableau, écriture manuscrite, meubles&#10;&#10;Description générée automatiquement">
            <a:extLst>
              <a:ext uri="{FF2B5EF4-FFF2-40B4-BE49-F238E27FC236}">
                <a16:creationId xmlns:a16="http://schemas.microsoft.com/office/drawing/2014/main" id="{6F32C3CE-61F8-CCFB-85E8-0B72EB639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" t="-274" r="8457" b="2318"/>
          <a:stretch/>
        </p:blipFill>
        <p:spPr>
          <a:xfrm>
            <a:off x="-716281" y="-19296"/>
            <a:ext cx="12908281" cy="6893072"/>
          </a:xfrm>
          <a:prstGeom prst="rect">
            <a:avLst/>
          </a:prstGeom>
        </p:spPr>
      </p:pic>
      <p:pic>
        <p:nvPicPr>
          <p:cNvPr id="19" name="Image 18" descr="Une image contenant meubles, nuit, chaise, table&#10;&#10;Description générée automatiquement">
            <a:extLst>
              <a:ext uri="{FF2B5EF4-FFF2-40B4-BE49-F238E27FC236}">
                <a16:creationId xmlns:a16="http://schemas.microsoft.com/office/drawing/2014/main" id="{CA3BA288-71F9-1D65-66F2-BAB3B1A86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8" t="16554" r="3883" b="50973"/>
          <a:stretch/>
        </p:blipFill>
        <p:spPr>
          <a:xfrm>
            <a:off x="4448474" y="4549486"/>
            <a:ext cx="7300815" cy="3529643"/>
          </a:xfrm>
          <a:prstGeom prst="rect">
            <a:avLst/>
          </a:prstGeom>
        </p:spPr>
      </p:pic>
      <p:pic>
        <p:nvPicPr>
          <p:cNvPr id="23" name="Image 22" descr="Une image contenant Rectangle, Symétrie, capture d’écran, art&#10;&#10;Description générée automatiquement">
            <a:extLst>
              <a:ext uri="{FF2B5EF4-FFF2-40B4-BE49-F238E27FC236}">
                <a16:creationId xmlns:a16="http://schemas.microsoft.com/office/drawing/2014/main" id="{EFA744C9-DCA2-96E1-0E5D-24D097797D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94" r="52119"/>
          <a:stretch/>
        </p:blipFill>
        <p:spPr>
          <a:xfrm rot="16038495">
            <a:off x="-1886391" y="1080110"/>
            <a:ext cx="7364893" cy="4799639"/>
          </a:xfrm>
          <a:prstGeom prst="rect">
            <a:avLst/>
          </a:prstGeom>
        </p:spPr>
      </p:pic>
      <p:pic>
        <p:nvPicPr>
          <p:cNvPr id="17" name="Image 16" descr="Une image contenant cercle&#10;&#10;Description générée automatiquement">
            <a:extLst>
              <a:ext uri="{FF2B5EF4-FFF2-40B4-BE49-F238E27FC236}">
                <a16:creationId xmlns:a16="http://schemas.microsoft.com/office/drawing/2014/main" id="{DDC7A8D2-60A2-249D-CF6C-3E447C3C0B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3" t="630" r="5569" b="50517"/>
          <a:stretch/>
        </p:blipFill>
        <p:spPr>
          <a:xfrm rot="14727294">
            <a:off x="-42914" y="1082058"/>
            <a:ext cx="1796800" cy="993437"/>
          </a:xfrm>
          <a:prstGeom prst="rect">
            <a:avLst/>
          </a:prstGeom>
        </p:spPr>
      </p:pic>
      <p:pic>
        <p:nvPicPr>
          <p:cNvPr id="15" name="Image 14" descr="Une image contenant fournitures de bureau, art, outil, conception&#10;&#10;Description générée automatiquement">
            <a:extLst>
              <a:ext uri="{FF2B5EF4-FFF2-40B4-BE49-F238E27FC236}">
                <a16:creationId xmlns:a16="http://schemas.microsoft.com/office/drawing/2014/main" id="{9E89735C-E024-A6D0-BFC5-3B1AAE8DBD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07" t="2699" r="65222" b="56619"/>
          <a:stretch/>
        </p:blipFill>
        <p:spPr>
          <a:xfrm rot="2182586">
            <a:off x="733337" y="2439104"/>
            <a:ext cx="256442" cy="1545327"/>
          </a:xfrm>
          <a:prstGeom prst="rect">
            <a:avLst/>
          </a:prstGeom>
        </p:spPr>
      </p:pic>
      <p:pic>
        <p:nvPicPr>
          <p:cNvPr id="9" name="Image 8" descr="Une image contenant Téléphone mobile, texte, capture d’écran, gadget&#10;&#10;Description générée automatiquement">
            <a:extLst>
              <a:ext uri="{FF2B5EF4-FFF2-40B4-BE49-F238E27FC236}">
                <a16:creationId xmlns:a16="http://schemas.microsoft.com/office/drawing/2014/main" id="{624A118B-9D6B-ED49-DFE7-1C8F11353F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2" t="20303" r="56305" b="66294"/>
          <a:stretch/>
        </p:blipFill>
        <p:spPr>
          <a:xfrm>
            <a:off x="1994107" y="5035451"/>
            <a:ext cx="1304081" cy="919177"/>
          </a:xfrm>
          <a:prstGeom prst="rect">
            <a:avLst/>
          </a:prstGeom>
        </p:spPr>
      </p:pic>
      <p:pic>
        <p:nvPicPr>
          <p:cNvPr id="13" name="Image 12" descr="Une image contenant livre&#10;&#10;Description générée automatiquement">
            <a:extLst>
              <a:ext uri="{FF2B5EF4-FFF2-40B4-BE49-F238E27FC236}">
                <a16:creationId xmlns:a16="http://schemas.microsoft.com/office/drawing/2014/main" id="{BCE9C887-DE67-26F6-51D2-D3AA030E62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23" t="1957" r="7706" b="73627"/>
          <a:stretch/>
        </p:blipFill>
        <p:spPr>
          <a:xfrm>
            <a:off x="1901063" y="529736"/>
            <a:ext cx="1088020" cy="1239375"/>
          </a:xfrm>
          <a:prstGeom prst="rect">
            <a:avLst/>
          </a:prstGeom>
        </p:spPr>
      </p:pic>
      <p:pic>
        <p:nvPicPr>
          <p:cNvPr id="11" name="Image 10" descr="Une image contenant Dessin d’enfant, jouet, art&#10;&#10;Description générée automatiquement">
            <a:extLst>
              <a:ext uri="{FF2B5EF4-FFF2-40B4-BE49-F238E27FC236}">
                <a16:creationId xmlns:a16="http://schemas.microsoft.com/office/drawing/2014/main" id="{476ECA0A-9ACF-4D13-259B-BE88593AC4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7" t="48861" r="53987" b="27679"/>
          <a:stretch/>
        </p:blipFill>
        <p:spPr>
          <a:xfrm>
            <a:off x="224165" y="4693371"/>
            <a:ext cx="968027" cy="1431445"/>
          </a:xfrm>
          <a:prstGeom prst="rect">
            <a:avLst/>
          </a:prstGeom>
        </p:spPr>
      </p:pic>
      <p:pic>
        <p:nvPicPr>
          <p:cNvPr id="24" name="Image 23" descr="Une image contenant fournitures de bureau, art, outil, conception&#10;&#10;Description générée automatiquement">
            <a:extLst>
              <a:ext uri="{FF2B5EF4-FFF2-40B4-BE49-F238E27FC236}">
                <a16:creationId xmlns:a16="http://schemas.microsoft.com/office/drawing/2014/main" id="{3A2EDE19-F7C6-774F-9110-5415DABA94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" t="62227" r="87512" b="-147"/>
          <a:stretch/>
        </p:blipFill>
        <p:spPr>
          <a:xfrm rot="587336">
            <a:off x="2735572" y="3385907"/>
            <a:ext cx="207296" cy="1154361"/>
          </a:xfrm>
          <a:prstGeom prst="rect">
            <a:avLst/>
          </a:prstGeom>
        </p:spPr>
      </p:pic>
      <p:pic>
        <p:nvPicPr>
          <p:cNvPr id="28" name="Image 27" descr="Une image contenant Rectangle, capture d’écran, carré, Parallèle&#10;&#10;Description générée automatiquement">
            <a:extLst>
              <a:ext uri="{FF2B5EF4-FFF2-40B4-BE49-F238E27FC236}">
                <a16:creationId xmlns:a16="http://schemas.microsoft.com/office/drawing/2014/main" id="{D9444B65-4E06-456F-5CFA-3EA88BC726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2" t="4797" r="74050" b="49435"/>
          <a:stretch/>
        </p:blipFill>
        <p:spPr>
          <a:xfrm>
            <a:off x="1234847" y="3557518"/>
            <a:ext cx="1044317" cy="1396295"/>
          </a:xfrm>
          <a:prstGeom prst="rect">
            <a:avLst/>
          </a:prstGeom>
        </p:spPr>
      </p:pic>
      <p:pic>
        <p:nvPicPr>
          <p:cNvPr id="32" name="Image 31" descr="Une image contenant pomme, fruit, Aliments naturels, Photographie de nature morte&#10;&#10;Description générée automatiquement">
            <a:extLst>
              <a:ext uri="{FF2B5EF4-FFF2-40B4-BE49-F238E27FC236}">
                <a16:creationId xmlns:a16="http://schemas.microsoft.com/office/drawing/2014/main" id="{B6F55A77-BCA5-82A3-0407-1AA6D7F3291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8744">
            <a:off x="2099599" y="2142745"/>
            <a:ext cx="804997" cy="91917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886F83E-3C6D-1C8E-CC8C-21B6D710A797}"/>
              </a:ext>
            </a:extLst>
          </p:cNvPr>
          <p:cNvSpPr/>
          <p:nvPr/>
        </p:nvSpPr>
        <p:spPr>
          <a:xfrm>
            <a:off x="1901063" y="535567"/>
            <a:ext cx="1315268" cy="1212852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56DF190-392C-993F-1C34-B4F3BC2355DE}"/>
              </a:ext>
            </a:extLst>
          </p:cNvPr>
          <p:cNvSpPr/>
          <p:nvPr/>
        </p:nvSpPr>
        <p:spPr>
          <a:xfrm>
            <a:off x="2095852" y="892378"/>
            <a:ext cx="645917" cy="609423"/>
          </a:xfrm>
          <a:prstGeom prst="ellipse">
            <a:avLst/>
          </a:prstGeom>
          <a:solidFill>
            <a:srgbClr val="E359A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15C049-9A73-C4D7-C2DE-C53C6F49F0FC}"/>
              </a:ext>
            </a:extLst>
          </p:cNvPr>
          <p:cNvSpPr/>
          <p:nvPr/>
        </p:nvSpPr>
        <p:spPr>
          <a:xfrm>
            <a:off x="531434" y="2521433"/>
            <a:ext cx="728226" cy="1334138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E2680DB-51FE-08ED-882C-20EBD11D81C3}"/>
              </a:ext>
            </a:extLst>
          </p:cNvPr>
          <p:cNvSpPr/>
          <p:nvPr/>
        </p:nvSpPr>
        <p:spPr>
          <a:xfrm>
            <a:off x="601381" y="2952327"/>
            <a:ext cx="645917" cy="609423"/>
          </a:xfrm>
          <a:prstGeom prst="ellipse">
            <a:avLst/>
          </a:prstGeom>
          <a:solidFill>
            <a:srgbClr val="E359A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91DC45-8253-FAF7-CFD0-6FCF81F3AB0F}"/>
              </a:ext>
            </a:extLst>
          </p:cNvPr>
          <p:cNvSpPr/>
          <p:nvPr/>
        </p:nvSpPr>
        <p:spPr>
          <a:xfrm>
            <a:off x="2220729" y="4724822"/>
            <a:ext cx="1064725" cy="154014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F3C5589F-DFA3-8FAF-2F22-C373172AA42D}"/>
              </a:ext>
            </a:extLst>
          </p:cNvPr>
          <p:cNvSpPr/>
          <p:nvPr/>
        </p:nvSpPr>
        <p:spPr>
          <a:xfrm>
            <a:off x="2474888" y="5265879"/>
            <a:ext cx="645917" cy="609423"/>
          </a:xfrm>
          <a:prstGeom prst="ellipse">
            <a:avLst/>
          </a:prstGeom>
          <a:solidFill>
            <a:srgbClr val="E359A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4B8480-DD4E-9FD1-BCF8-CAD1718DE2BC}"/>
              </a:ext>
            </a:extLst>
          </p:cNvPr>
          <p:cNvSpPr/>
          <p:nvPr/>
        </p:nvSpPr>
        <p:spPr>
          <a:xfrm>
            <a:off x="1217608" y="3399141"/>
            <a:ext cx="1088020" cy="165015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Croix 15">
            <a:extLst>
              <a:ext uri="{FF2B5EF4-FFF2-40B4-BE49-F238E27FC236}">
                <a16:creationId xmlns:a16="http://schemas.microsoft.com/office/drawing/2014/main" id="{8E36CAE8-6213-A6B6-F41E-DD1C06316D7D}"/>
              </a:ext>
            </a:extLst>
          </p:cNvPr>
          <p:cNvSpPr/>
          <p:nvPr/>
        </p:nvSpPr>
        <p:spPr>
          <a:xfrm rot="2832788">
            <a:off x="1410376" y="4012854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FE5A7C-96DA-3F5D-8E80-42454FD21BE1}"/>
              </a:ext>
            </a:extLst>
          </p:cNvPr>
          <p:cNvSpPr/>
          <p:nvPr/>
        </p:nvSpPr>
        <p:spPr>
          <a:xfrm>
            <a:off x="1925432" y="2098343"/>
            <a:ext cx="1304081" cy="950873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Croix 21">
            <a:extLst>
              <a:ext uri="{FF2B5EF4-FFF2-40B4-BE49-F238E27FC236}">
                <a16:creationId xmlns:a16="http://schemas.microsoft.com/office/drawing/2014/main" id="{61BAF967-0C1C-ACAF-0C9E-D464A4487AF0}"/>
              </a:ext>
            </a:extLst>
          </p:cNvPr>
          <p:cNvSpPr/>
          <p:nvPr/>
        </p:nvSpPr>
        <p:spPr>
          <a:xfrm rot="2832788">
            <a:off x="2189697" y="2382409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80026B4-0E7D-E3F9-9166-572C27F5FE5E}"/>
              </a:ext>
            </a:extLst>
          </p:cNvPr>
          <p:cNvSpPr/>
          <p:nvPr/>
        </p:nvSpPr>
        <p:spPr>
          <a:xfrm>
            <a:off x="2398271" y="3287151"/>
            <a:ext cx="888073" cy="1177944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Croix 25">
            <a:extLst>
              <a:ext uri="{FF2B5EF4-FFF2-40B4-BE49-F238E27FC236}">
                <a16:creationId xmlns:a16="http://schemas.microsoft.com/office/drawing/2014/main" id="{9C43D8C2-83A0-7ABA-1D8F-3BF31C8DED6E}"/>
              </a:ext>
            </a:extLst>
          </p:cNvPr>
          <p:cNvSpPr/>
          <p:nvPr/>
        </p:nvSpPr>
        <p:spPr>
          <a:xfrm rot="2832788">
            <a:off x="2591039" y="3628291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084E1DA-A4EB-10D7-982C-93055743D963}"/>
              </a:ext>
            </a:extLst>
          </p:cNvPr>
          <p:cNvSpPr/>
          <p:nvPr/>
        </p:nvSpPr>
        <p:spPr>
          <a:xfrm>
            <a:off x="205411" y="4618008"/>
            <a:ext cx="1024419" cy="155418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Croix 28">
            <a:extLst>
              <a:ext uri="{FF2B5EF4-FFF2-40B4-BE49-F238E27FC236}">
                <a16:creationId xmlns:a16="http://schemas.microsoft.com/office/drawing/2014/main" id="{B07F6B39-0638-1859-CB14-689800A10AC0}"/>
              </a:ext>
            </a:extLst>
          </p:cNvPr>
          <p:cNvSpPr/>
          <p:nvPr/>
        </p:nvSpPr>
        <p:spPr>
          <a:xfrm rot="2832788">
            <a:off x="398179" y="5335393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679F110-564D-7730-5220-C336078C8A89}"/>
              </a:ext>
            </a:extLst>
          </p:cNvPr>
          <p:cNvSpPr/>
          <p:nvPr/>
        </p:nvSpPr>
        <p:spPr>
          <a:xfrm>
            <a:off x="139251" y="641213"/>
            <a:ext cx="1297775" cy="1708978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Croix 30">
            <a:extLst>
              <a:ext uri="{FF2B5EF4-FFF2-40B4-BE49-F238E27FC236}">
                <a16:creationId xmlns:a16="http://schemas.microsoft.com/office/drawing/2014/main" id="{3A86E0BE-D533-D771-BAC1-4E7668F30B38}"/>
              </a:ext>
            </a:extLst>
          </p:cNvPr>
          <p:cNvSpPr/>
          <p:nvPr/>
        </p:nvSpPr>
        <p:spPr>
          <a:xfrm rot="2832788">
            <a:off x="420386" y="962681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" name="Image 1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6C5ED0F-8EFB-DF5B-AC43-16059C1DAE0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92" t="10127" r="4650" b="66425"/>
          <a:stretch/>
        </p:blipFill>
        <p:spPr>
          <a:xfrm>
            <a:off x="9516811" y="5064307"/>
            <a:ext cx="2453834" cy="1608097"/>
          </a:xfrm>
          <a:prstGeom prst="rect">
            <a:avLst/>
          </a:prstGeom>
        </p:spPr>
      </p:pic>
      <p:pic>
        <p:nvPicPr>
          <p:cNvPr id="2" name="cartable" descr="Une image contenant sac, accessoire, plastique, sac à dos&#10;&#10;Description générée automatiquement">
            <a:extLst>
              <a:ext uri="{FF2B5EF4-FFF2-40B4-BE49-F238E27FC236}">
                <a16:creationId xmlns:a16="http://schemas.microsoft.com/office/drawing/2014/main" id="{DBA3D146-114E-4456-52AD-333930D1DE7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73" t="5944" r="30281" b="67988"/>
          <a:stretch/>
        </p:blipFill>
        <p:spPr>
          <a:xfrm rot="177529">
            <a:off x="6622655" y="2421579"/>
            <a:ext cx="2244111" cy="2332837"/>
          </a:xfrm>
          <a:prstGeom prst="rect">
            <a:avLst/>
          </a:prstGeom>
        </p:spPr>
      </p:pic>
      <p:pic>
        <p:nvPicPr>
          <p:cNvPr id="5" name="Image 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A27A50A-5A47-CD0F-36C0-FA72B4B4C0D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99919" y="4390380"/>
            <a:ext cx="2447582" cy="2447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317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8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8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8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8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8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2" grpId="0" animBg="1"/>
      <p:bldP spid="16" grpId="0" animBg="1"/>
      <p:bldP spid="22" grpId="0" animBg="1"/>
      <p:bldP spid="26" grpId="0" animBg="1"/>
      <p:bldP spid="29" grpId="0" animBg="1"/>
      <p:bldP spid="3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lasse" descr="Une image contenant texte, tableau, écriture manuscrite, meubles&#10;&#10;Description générée automatiquement">
            <a:extLst>
              <a:ext uri="{FF2B5EF4-FFF2-40B4-BE49-F238E27FC236}">
                <a16:creationId xmlns:a16="http://schemas.microsoft.com/office/drawing/2014/main" id="{6F32C3CE-61F8-CCFB-85E8-0B72EB63937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4" t="1" r="8457" b="2318"/>
          <a:stretch/>
        </p:blipFill>
        <p:spPr>
          <a:xfrm>
            <a:off x="0" y="0"/>
            <a:ext cx="12192000" cy="6873776"/>
          </a:xfrm>
          <a:prstGeom prst="rect">
            <a:avLst/>
          </a:prstGeom>
        </p:spPr>
      </p:pic>
      <p:pic>
        <p:nvPicPr>
          <p:cNvPr id="19" name="bureau" descr="Une image contenant meubles, nuit, chaise, table&#10;&#10;Description générée automatiquement">
            <a:extLst>
              <a:ext uri="{FF2B5EF4-FFF2-40B4-BE49-F238E27FC236}">
                <a16:creationId xmlns:a16="http://schemas.microsoft.com/office/drawing/2014/main" id="{CA3BA288-71F9-1D65-66F2-BAB3B1A86EC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8" t="16554" r="3883" b="50973"/>
          <a:stretch/>
        </p:blipFill>
        <p:spPr>
          <a:xfrm>
            <a:off x="4448474" y="4549486"/>
            <a:ext cx="7300815" cy="3529643"/>
          </a:xfrm>
          <a:prstGeom prst="rect">
            <a:avLst/>
          </a:prstGeom>
        </p:spPr>
      </p:pic>
      <p:sp>
        <p:nvSpPr>
          <p:cNvPr id="33" name="Ellipse 32">
            <a:extLst>
              <a:ext uri="{FF2B5EF4-FFF2-40B4-BE49-F238E27FC236}">
                <a16:creationId xmlns:a16="http://schemas.microsoft.com/office/drawing/2014/main" id="{FE440639-0F99-C231-5984-1F27F8AE56D5}"/>
              </a:ext>
            </a:extLst>
          </p:cNvPr>
          <p:cNvSpPr/>
          <p:nvPr/>
        </p:nvSpPr>
        <p:spPr>
          <a:xfrm>
            <a:off x="2213304" y="4774014"/>
            <a:ext cx="1572968" cy="1540293"/>
          </a:xfrm>
          <a:prstGeom prst="ellipse">
            <a:avLst/>
          </a:prstGeom>
          <a:solidFill>
            <a:srgbClr val="308A9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600" dirty="0"/>
          </a:p>
        </p:txBody>
      </p:sp>
      <p:pic>
        <p:nvPicPr>
          <p:cNvPr id="5" name="cartable" descr="Une image contenant sac, accessoire, plastique, sac à dos&#10;&#10;Description générée automatiquement">
            <a:extLst>
              <a:ext uri="{FF2B5EF4-FFF2-40B4-BE49-F238E27FC236}">
                <a16:creationId xmlns:a16="http://schemas.microsoft.com/office/drawing/2014/main" id="{4C1AAA4B-E530-0D5D-7094-703F660524B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76" t="70469" r="54678" b="3463"/>
          <a:stretch/>
        </p:blipFill>
        <p:spPr>
          <a:xfrm rot="177529">
            <a:off x="6622655" y="2421579"/>
            <a:ext cx="2244111" cy="2332837"/>
          </a:xfrm>
          <a:prstGeom prst="rect">
            <a:avLst/>
          </a:prstGeom>
        </p:spPr>
      </p:pic>
      <p:pic>
        <p:nvPicPr>
          <p:cNvPr id="40" name="Image 3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E8A4C14-A531-A30F-F03D-CC9333FB417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92" t="10127" r="4650" b="66425"/>
          <a:stretch/>
        </p:blipFill>
        <p:spPr>
          <a:xfrm>
            <a:off x="9516811" y="5064307"/>
            <a:ext cx="2453834" cy="1608097"/>
          </a:xfrm>
          <a:prstGeom prst="rect">
            <a:avLst/>
          </a:prstGeom>
        </p:spPr>
      </p:pic>
      <p:pic>
        <p:nvPicPr>
          <p:cNvPr id="2" name="Graphique 1" descr="Oreille contour">
            <a:extLst>
              <a:ext uri="{FF2B5EF4-FFF2-40B4-BE49-F238E27FC236}">
                <a16:creationId xmlns:a16="http://schemas.microsoft.com/office/drawing/2014/main" id="{7CC349BD-A3F7-2C29-DED7-83891B640C1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542588" y="5064307"/>
            <a:ext cx="914400" cy="914400"/>
          </a:xfrm>
          <a:prstGeom prst="rect">
            <a:avLst/>
          </a:prstGeom>
        </p:spPr>
      </p:pic>
      <p:pic>
        <p:nvPicPr>
          <p:cNvPr id="3" name="pomme">
            <a:hlinkClick r:id="" action="ppaction://media"/>
            <a:extLst>
              <a:ext uri="{FF2B5EF4-FFF2-40B4-BE49-F238E27FC236}">
                <a16:creationId xmlns:a16="http://schemas.microsoft.com/office/drawing/2014/main" id="{FCAE8C96-7F20-09AD-37FA-ECE2F254E1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3397529" y="2549525"/>
            <a:ext cx="487363" cy="487363"/>
          </a:xfrm>
          <a:prstGeom prst="rect">
            <a:avLst/>
          </a:prstGeom>
        </p:spPr>
      </p:pic>
      <p:pic>
        <p:nvPicPr>
          <p:cNvPr id="4" name="raquette">
            <a:hlinkClick r:id="" action="ppaction://media"/>
            <a:extLst>
              <a:ext uri="{FF2B5EF4-FFF2-40B4-BE49-F238E27FC236}">
                <a16:creationId xmlns:a16="http://schemas.microsoft.com/office/drawing/2014/main" id="{02A654BB-080F-A26F-2678-1D68AAE1E38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2910166" y="1877852"/>
            <a:ext cx="487363" cy="487363"/>
          </a:xfrm>
          <a:prstGeom prst="rect">
            <a:avLst/>
          </a:prstGeom>
        </p:spPr>
      </p:pic>
      <p:pic>
        <p:nvPicPr>
          <p:cNvPr id="6" name="crayon">
            <a:hlinkClick r:id="" action="ppaction://media"/>
            <a:extLst>
              <a:ext uri="{FF2B5EF4-FFF2-40B4-BE49-F238E27FC236}">
                <a16:creationId xmlns:a16="http://schemas.microsoft.com/office/drawing/2014/main" id="{348016C5-0E31-868E-55E7-C255119B016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3281025" y="1304925"/>
            <a:ext cx="487363" cy="487363"/>
          </a:xfrm>
          <a:prstGeom prst="rect">
            <a:avLst/>
          </a:prstGeom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9DC5C30C-E2D3-F84E-73A6-305D262E6E63}"/>
              </a:ext>
            </a:extLst>
          </p:cNvPr>
          <p:cNvSpPr/>
          <p:nvPr/>
        </p:nvSpPr>
        <p:spPr>
          <a:xfrm>
            <a:off x="0" y="198276"/>
            <a:ext cx="4593800" cy="1239376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A56B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Escucha</a:t>
            </a:r>
            <a:r>
              <a:rPr lang="fr-FR" dirty="0"/>
              <a:t> y </a:t>
            </a:r>
            <a:r>
              <a:rPr lang="fr-FR" dirty="0" err="1"/>
              <a:t>memoriza</a:t>
            </a:r>
            <a:r>
              <a:rPr lang="fr-FR" dirty="0"/>
              <a:t> los 3 </a:t>
            </a:r>
            <a:r>
              <a:rPr lang="fr-FR" dirty="0" err="1"/>
              <a:t>objetos</a:t>
            </a:r>
            <a:r>
              <a:rPr lang="fr-FR" dirty="0"/>
              <a:t> que </a:t>
            </a:r>
            <a:r>
              <a:rPr lang="fr-FR" dirty="0" err="1"/>
              <a:t>he</a:t>
            </a:r>
            <a:r>
              <a:rPr lang="fr-FR" dirty="0"/>
              <a:t> </a:t>
            </a:r>
            <a:r>
              <a:rPr lang="fr-FR" dirty="0" err="1"/>
              <a:t>puesto</a:t>
            </a:r>
            <a:r>
              <a:rPr lang="fr-FR" dirty="0"/>
              <a:t> en mi </a:t>
            </a:r>
            <a:r>
              <a:rPr lang="fr-FR" dirty="0" err="1"/>
              <a:t>mochila</a:t>
            </a:r>
            <a:r>
              <a:rPr lang="fr-FR" dirty="0"/>
              <a:t> </a:t>
            </a:r>
            <a:r>
              <a:rPr lang="fr-FR" dirty="0" err="1"/>
              <a:t>haciendo</a:t>
            </a:r>
            <a:r>
              <a:rPr lang="fr-FR" dirty="0"/>
              <a:t> clic en la </a:t>
            </a:r>
            <a:r>
              <a:rPr lang="fr-FR" dirty="0" err="1"/>
              <a:t>oreja</a:t>
            </a:r>
            <a:r>
              <a:rPr lang="fr-FR" dirty="0"/>
              <a:t>.</a:t>
            </a:r>
          </a:p>
        </p:txBody>
      </p:sp>
      <p:pic>
        <p:nvPicPr>
          <p:cNvPr id="9" name="Manzana.m4a">
            <a:hlinkClick r:id="" action="ppaction://media"/>
            <a:extLst>
              <a:ext uri="{FF2B5EF4-FFF2-40B4-BE49-F238E27FC236}">
                <a16:creationId xmlns:a16="http://schemas.microsoft.com/office/drawing/2014/main" id="{FC5B5038-AE50-D3CD-C73F-91CB68EC5AB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10" name="Raqueta.m4a">
            <a:hlinkClick r:id="" action="ppaction://media"/>
            <a:extLst>
              <a:ext uri="{FF2B5EF4-FFF2-40B4-BE49-F238E27FC236}">
                <a16:creationId xmlns:a16="http://schemas.microsoft.com/office/drawing/2014/main" id="{A1642D05-2104-9EF3-0626-029A946BBECD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11" name="Lápiz.m4a">
            <a:hlinkClick r:id="" action="ppaction://media"/>
            <a:extLst>
              <a:ext uri="{FF2B5EF4-FFF2-40B4-BE49-F238E27FC236}">
                <a16:creationId xmlns:a16="http://schemas.microsoft.com/office/drawing/2014/main" id="{3002954F-823C-4FF7-2FB5-16B08444D299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689600" y="300842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838998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 showWhenStopped="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 showWhenStopped="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0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78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17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72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tableau, écriture manuscrite, meubles&#10;&#10;Description générée automatiquement">
            <a:extLst>
              <a:ext uri="{FF2B5EF4-FFF2-40B4-BE49-F238E27FC236}">
                <a16:creationId xmlns:a16="http://schemas.microsoft.com/office/drawing/2014/main" id="{6F32C3CE-61F8-CCFB-85E8-0B72EB639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" t="-274" r="8457" b="2318"/>
          <a:stretch/>
        </p:blipFill>
        <p:spPr>
          <a:xfrm>
            <a:off x="-716281" y="-19296"/>
            <a:ext cx="12908281" cy="6893072"/>
          </a:xfrm>
          <a:prstGeom prst="rect">
            <a:avLst/>
          </a:prstGeom>
        </p:spPr>
      </p:pic>
      <p:pic>
        <p:nvPicPr>
          <p:cNvPr id="19" name="Image 18" descr="Une image contenant meubles, nuit, chaise, table&#10;&#10;Description générée automatiquement">
            <a:extLst>
              <a:ext uri="{FF2B5EF4-FFF2-40B4-BE49-F238E27FC236}">
                <a16:creationId xmlns:a16="http://schemas.microsoft.com/office/drawing/2014/main" id="{CA3BA288-71F9-1D65-66F2-BAB3B1A86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8" t="16554" r="3883" b="50973"/>
          <a:stretch/>
        </p:blipFill>
        <p:spPr>
          <a:xfrm>
            <a:off x="4448474" y="4549486"/>
            <a:ext cx="7300815" cy="3529643"/>
          </a:xfrm>
          <a:prstGeom prst="rect">
            <a:avLst/>
          </a:prstGeom>
        </p:spPr>
      </p:pic>
      <p:pic>
        <p:nvPicPr>
          <p:cNvPr id="23" name="Image 22" descr="Une image contenant Rectangle, Symétrie, capture d’écran, art&#10;&#10;Description générée automatiquement">
            <a:extLst>
              <a:ext uri="{FF2B5EF4-FFF2-40B4-BE49-F238E27FC236}">
                <a16:creationId xmlns:a16="http://schemas.microsoft.com/office/drawing/2014/main" id="{EFA744C9-DCA2-96E1-0E5D-24D097797D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94" r="52119"/>
          <a:stretch/>
        </p:blipFill>
        <p:spPr>
          <a:xfrm rot="16038495">
            <a:off x="-1886391" y="1080110"/>
            <a:ext cx="7364893" cy="4799639"/>
          </a:xfrm>
          <a:prstGeom prst="rect">
            <a:avLst/>
          </a:prstGeom>
        </p:spPr>
      </p:pic>
      <p:pic>
        <p:nvPicPr>
          <p:cNvPr id="17" name="Image 16" descr="Une image contenant cercle&#10;&#10;Description générée automatiquement">
            <a:extLst>
              <a:ext uri="{FF2B5EF4-FFF2-40B4-BE49-F238E27FC236}">
                <a16:creationId xmlns:a16="http://schemas.microsoft.com/office/drawing/2014/main" id="{DDC7A8D2-60A2-249D-CF6C-3E447C3C0B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3" t="630" r="5569" b="50517"/>
          <a:stretch/>
        </p:blipFill>
        <p:spPr>
          <a:xfrm rot="14727294">
            <a:off x="-42914" y="1082058"/>
            <a:ext cx="1796800" cy="993437"/>
          </a:xfrm>
          <a:prstGeom prst="rect">
            <a:avLst/>
          </a:prstGeom>
        </p:spPr>
      </p:pic>
      <p:pic>
        <p:nvPicPr>
          <p:cNvPr id="15" name="Image 14" descr="Une image contenant fournitures de bureau, art, outil, conception&#10;&#10;Description générée automatiquement">
            <a:extLst>
              <a:ext uri="{FF2B5EF4-FFF2-40B4-BE49-F238E27FC236}">
                <a16:creationId xmlns:a16="http://schemas.microsoft.com/office/drawing/2014/main" id="{9E89735C-E024-A6D0-BFC5-3B1AAE8DBD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07" t="2699" r="65222" b="56619"/>
          <a:stretch/>
        </p:blipFill>
        <p:spPr>
          <a:xfrm rot="2182586">
            <a:off x="733337" y="2439104"/>
            <a:ext cx="256442" cy="1545327"/>
          </a:xfrm>
          <a:prstGeom prst="rect">
            <a:avLst/>
          </a:prstGeom>
        </p:spPr>
      </p:pic>
      <p:pic>
        <p:nvPicPr>
          <p:cNvPr id="9" name="Image 8" descr="Une image contenant Téléphone mobile, texte, capture d’écran, gadget&#10;&#10;Description générée automatiquement">
            <a:extLst>
              <a:ext uri="{FF2B5EF4-FFF2-40B4-BE49-F238E27FC236}">
                <a16:creationId xmlns:a16="http://schemas.microsoft.com/office/drawing/2014/main" id="{624A118B-9D6B-ED49-DFE7-1C8F11353F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2" t="20303" r="56305" b="66294"/>
          <a:stretch/>
        </p:blipFill>
        <p:spPr>
          <a:xfrm>
            <a:off x="1994107" y="5035451"/>
            <a:ext cx="1304081" cy="919177"/>
          </a:xfrm>
          <a:prstGeom prst="rect">
            <a:avLst/>
          </a:prstGeom>
        </p:spPr>
      </p:pic>
      <p:pic>
        <p:nvPicPr>
          <p:cNvPr id="13" name="Image 12" descr="Une image contenant livre&#10;&#10;Description générée automatiquement">
            <a:extLst>
              <a:ext uri="{FF2B5EF4-FFF2-40B4-BE49-F238E27FC236}">
                <a16:creationId xmlns:a16="http://schemas.microsoft.com/office/drawing/2014/main" id="{BCE9C887-DE67-26F6-51D2-D3AA030E62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23" t="1957" r="7706" b="73627"/>
          <a:stretch/>
        </p:blipFill>
        <p:spPr>
          <a:xfrm>
            <a:off x="1901063" y="529736"/>
            <a:ext cx="1088020" cy="1239375"/>
          </a:xfrm>
          <a:prstGeom prst="rect">
            <a:avLst/>
          </a:prstGeom>
        </p:spPr>
      </p:pic>
      <p:pic>
        <p:nvPicPr>
          <p:cNvPr id="11" name="Image 10" descr="Une image contenant Dessin d’enfant, jouet, art&#10;&#10;Description générée automatiquement">
            <a:extLst>
              <a:ext uri="{FF2B5EF4-FFF2-40B4-BE49-F238E27FC236}">
                <a16:creationId xmlns:a16="http://schemas.microsoft.com/office/drawing/2014/main" id="{476ECA0A-9ACF-4D13-259B-BE88593AC4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7" t="48861" r="53987" b="27679"/>
          <a:stretch/>
        </p:blipFill>
        <p:spPr>
          <a:xfrm>
            <a:off x="224165" y="4693371"/>
            <a:ext cx="968027" cy="1431445"/>
          </a:xfrm>
          <a:prstGeom prst="rect">
            <a:avLst/>
          </a:prstGeom>
        </p:spPr>
      </p:pic>
      <p:pic>
        <p:nvPicPr>
          <p:cNvPr id="24" name="Image 23" descr="Une image contenant fournitures de bureau, art, outil, conception&#10;&#10;Description générée automatiquement">
            <a:extLst>
              <a:ext uri="{FF2B5EF4-FFF2-40B4-BE49-F238E27FC236}">
                <a16:creationId xmlns:a16="http://schemas.microsoft.com/office/drawing/2014/main" id="{3A2EDE19-F7C6-774F-9110-5415DABA94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" t="62227" r="87512" b="-147"/>
          <a:stretch/>
        </p:blipFill>
        <p:spPr>
          <a:xfrm rot="587336">
            <a:off x="2735572" y="3385907"/>
            <a:ext cx="207296" cy="1154361"/>
          </a:xfrm>
          <a:prstGeom prst="rect">
            <a:avLst/>
          </a:prstGeom>
        </p:spPr>
      </p:pic>
      <p:pic>
        <p:nvPicPr>
          <p:cNvPr id="28" name="Image 27" descr="Une image contenant Rectangle, capture d’écran, carré, Parallèle&#10;&#10;Description générée automatiquement">
            <a:extLst>
              <a:ext uri="{FF2B5EF4-FFF2-40B4-BE49-F238E27FC236}">
                <a16:creationId xmlns:a16="http://schemas.microsoft.com/office/drawing/2014/main" id="{D9444B65-4E06-456F-5CFA-3EA88BC726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2" t="4797" r="74050" b="49435"/>
          <a:stretch/>
        </p:blipFill>
        <p:spPr>
          <a:xfrm>
            <a:off x="1234847" y="3557518"/>
            <a:ext cx="1044317" cy="1396295"/>
          </a:xfrm>
          <a:prstGeom prst="rect">
            <a:avLst/>
          </a:prstGeom>
        </p:spPr>
      </p:pic>
      <p:pic>
        <p:nvPicPr>
          <p:cNvPr id="32" name="Image 31" descr="Une image contenant pomme, fruit, Aliments naturels, Photographie de nature morte&#10;&#10;Description générée automatiquement">
            <a:extLst>
              <a:ext uri="{FF2B5EF4-FFF2-40B4-BE49-F238E27FC236}">
                <a16:creationId xmlns:a16="http://schemas.microsoft.com/office/drawing/2014/main" id="{B6F55A77-BCA5-82A3-0407-1AA6D7F3291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8744">
            <a:off x="2099599" y="2142745"/>
            <a:ext cx="804997" cy="91917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886F83E-3C6D-1C8E-CC8C-21B6D710A797}"/>
              </a:ext>
            </a:extLst>
          </p:cNvPr>
          <p:cNvSpPr/>
          <p:nvPr/>
        </p:nvSpPr>
        <p:spPr>
          <a:xfrm>
            <a:off x="1931145" y="1972693"/>
            <a:ext cx="1315268" cy="174969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56DF190-392C-993F-1C34-B4F3BC2355DE}"/>
              </a:ext>
            </a:extLst>
          </p:cNvPr>
          <p:cNvSpPr/>
          <p:nvPr/>
        </p:nvSpPr>
        <p:spPr>
          <a:xfrm>
            <a:off x="2125934" y="2329505"/>
            <a:ext cx="645917" cy="609423"/>
          </a:xfrm>
          <a:prstGeom prst="ellipse">
            <a:avLst/>
          </a:prstGeom>
          <a:solidFill>
            <a:srgbClr val="E359A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15C049-9A73-C4D7-C2DE-C53C6F49F0FC}"/>
              </a:ext>
            </a:extLst>
          </p:cNvPr>
          <p:cNvSpPr/>
          <p:nvPr/>
        </p:nvSpPr>
        <p:spPr>
          <a:xfrm>
            <a:off x="2501702" y="3215348"/>
            <a:ext cx="728226" cy="1334138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E2680DB-51FE-08ED-882C-20EBD11D81C3}"/>
              </a:ext>
            </a:extLst>
          </p:cNvPr>
          <p:cNvSpPr/>
          <p:nvPr/>
        </p:nvSpPr>
        <p:spPr>
          <a:xfrm>
            <a:off x="2571649" y="3646242"/>
            <a:ext cx="645917" cy="609423"/>
          </a:xfrm>
          <a:prstGeom prst="ellipse">
            <a:avLst/>
          </a:prstGeom>
          <a:solidFill>
            <a:srgbClr val="E359A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91DC45-8253-FAF7-CFD0-6FCF81F3AB0F}"/>
              </a:ext>
            </a:extLst>
          </p:cNvPr>
          <p:cNvSpPr/>
          <p:nvPr/>
        </p:nvSpPr>
        <p:spPr>
          <a:xfrm>
            <a:off x="230559" y="634453"/>
            <a:ext cx="1353776" cy="169505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F3C5589F-DFA3-8FAF-2F22-C373172AA42D}"/>
              </a:ext>
            </a:extLst>
          </p:cNvPr>
          <p:cNvSpPr/>
          <p:nvPr/>
        </p:nvSpPr>
        <p:spPr>
          <a:xfrm>
            <a:off x="484718" y="1175510"/>
            <a:ext cx="645917" cy="609423"/>
          </a:xfrm>
          <a:prstGeom prst="ellipse">
            <a:avLst/>
          </a:prstGeom>
          <a:solidFill>
            <a:srgbClr val="E359A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4B8480-DD4E-9FD1-BCF8-CAD1718DE2BC}"/>
              </a:ext>
            </a:extLst>
          </p:cNvPr>
          <p:cNvSpPr/>
          <p:nvPr/>
        </p:nvSpPr>
        <p:spPr>
          <a:xfrm>
            <a:off x="1217608" y="3399141"/>
            <a:ext cx="1088020" cy="165015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Croix 15">
            <a:extLst>
              <a:ext uri="{FF2B5EF4-FFF2-40B4-BE49-F238E27FC236}">
                <a16:creationId xmlns:a16="http://schemas.microsoft.com/office/drawing/2014/main" id="{8E36CAE8-6213-A6B6-F41E-DD1C06316D7D}"/>
              </a:ext>
            </a:extLst>
          </p:cNvPr>
          <p:cNvSpPr/>
          <p:nvPr/>
        </p:nvSpPr>
        <p:spPr>
          <a:xfrm rot="2832788">
            <a:off x="1410376" y="4012854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FE5A7C-96DA-3F5D-8E80-42454FD21BE1}"/>
              </a:ext>
            </a:extLst>
          </p:cNvPr>
          <p:cNvSpPr/>
          <p:nvPr/>
        </p:nvSpPr>
        <p:spPr>
          <a:xfrm>
            <a:off x="2031543" y="5003755"/>
            <a:ext cx="1304081" cy="950873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Croix 21">
            <a:extLst>
              <a:ext uri="{FF2B5EF4-FFF2-40B4-BE49-F238E27FC236}">
                <a16:creationId xmlns:a16="http://schemas.microsoft.com/office/drawing/2014/main" id="{61BAF967-0C1C-ACAF-0C9E-D464A4487AF0}"/>
              </a:ext>
            </a:extLst>
          </p:cNvPr>
          <p:cNvSpPr/>
          <p:nvPr/>
        </p:nvSpPr>
        <p:spPr>
          <a:xfrm rot="2832788">
            <a:off x="2440372" y="5286609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80026B4-0E7D-E3F9-9166-572C27F5FE5E}"/>
              </a:ext>
            </a:extLst>
          </p:cNvPr>
          <p:cNvSpPr/>
          <p:nvPr/>
        </p:nvSpPr>
        <p:spPr>
          <a:xfrm>
            <a:off x="384051" y="2643257"/>
            <a:ext cx="888073" cy="1177944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Croix 25">
            <a:extLst>
              <a:ext uri="{FF2B5EF4-FFF2-40B4-BE49-F238E27FC236}">
                <a16:creationId xmlns:a16="http://schemas.microsoft.com/office/drawing/2014/main" id="{9C43D8C2-83A0-7ABA-1D8F-3BF31C8DED6E}"/>
              </a:ext>
            </a:extLst>
          </p:cNvPr>
          <p:cNvSpPr/>
          <p:nvPr/>
        </p:nvSpPr>
        <p:spPr>
          <a:xfrm rot="2832788">
            <a:off x="576819" y="2984397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084E1DA-A4EB-10D7-982C-93055743D963}"/>
              </a:ext>
            </a:extLst>
          </p:cNvPr>
          <p:cNvSpPr/>
          <p:nvPr/>
        </p:nvSpPr>
        <p:spPr>
          <a:xfrm>
            <a:off x="205411" y="4618008"/>
            <a:ext cx="1024419" cy="155418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Croix 28">
            <a:extLst>
              <a:ext uri="{FF2B5EF4-FFF2-40B4-BE49-F238E27FC236}">
                <a16:creationId xmlns:a16="http://schemas.microsoft.com/office/drawing/2014/main" id="{B07F6B39-0638-1859-CB14-689800A10AC0}"/>
              </a:ext>
            </a:extLst>
          </p:cNvPr>
          <p:cNvSpPr/>
          <p:nvPr/>
        </p:nvSpPr>
        <p:spPr>
          <a:xfrm rot="2832788">
            <a:off x="398179" y="5335393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679F110-564D-7730-5220-C336078C8A89}"/>
              </a:ext>
            </a:extLst>
          </p:cNvPr>
          <p:cNvSpPr/>
          <p:nvPr/>
        </p:nvSpPr>
        <p:spPr>
          <a:xfrm>
            <a:off x="1841665" y="555219"/>
            <a:ext cx="1297775" cy="129553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Croix 30">
            <a:extLst>
              <a:ext uri="{FF2B5EF4-FFF2-40B4-BE49-F238E27FC236}">
                <a16:creationId xmlns:a16="http://schemas.microsoft.com/office/drawing/2014/main" id="{3A86E0BE-D533-D771-BAC1-4E7668F30B38}"/>
              </a:ext>
            </a:extLst>
          </p:cNvPr>
          <p:cNvSpPr/>
          <p:nvPr/>
        </p:nvSpPr>
        <p:spPr>
          <a:xfrm rot="2832788">
            <a:off x="2122800" y="876687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artable" descr="Une image contenant sac, accessoire, plastique, sac à dos&#10;&#10;Description générée automatiquement">
            <a:extLst>
              <a:ext uri="{FF2B5EF4-FFF2-40B4-BE49-F238E27FC236}">
                <a16:creationId xmlns:a16="http://schemas.microsoft.com/office/drawing/2014/main" id="{EC7B27D8-3F90-158C-86A0-D933B6F1D34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76" t="70469" r="54678" b="3463"/>
          <a:stretch/>
        </p:blipFill>
        <p:spPr>
          <a:xfrm rot="177529">
            <a:off x="6622655" y="2421579"/>
            <a:ext cx="2244111" cy="2332837"/>
          </a:xfrm>
          <a:prstGeom prst="rect">
            <a:avLst/>
          </a:prstGeom>
        </p:spPr>
      </p:pic>
      <p:pic>
        <p:nvPicPr>
          <p:cNvPr id="18" name="Image 1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62B735D-34AC-A548-21C0-5AAEA66289A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92" t="10127" r="4650" b="66425"/>
          <a:stretch/>
        </p:blipFill>
        <p:spPr>
          <a:xfrm>
            <a:off x="9516811" y="5064307"/>
            <a:ext cx="2453834" cy="1608097"/>
          </a:xfrm>
          <a:prstGeom prst="rect">
            <a:avLst/>
          </a:prstGeom>
        </p:spPr>
      </p:pic>
      <p:pic>
        <p:nvPicPr>
          <p:cNvPr id="2" name="Image 1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DDE97E05-F5B3-A828-3FD2-97C87B2D293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91353" y="4373692"/>
            <a:ext cx="2409294" cy="2409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652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8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8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8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8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8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2" grpId="0" animBg="1"/>
      <p:bldP spid="16" grpId="0" animBg="1"/>
      <p:bldP spid="22" grpId="0" animBg="1"/>
      <p:bldP spid="26" grpId="0" animBg="1"/>
      <p:bldP spid="29" grpId="0" animBg="1"/>
      <p:bldP spid="3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lasse" descr="Une image contenant texte, tableau, écriture manuscrite, meubles&#10;&#10;Description générée automatiquement">
            <a:extLst>
              <a:ext uri="{FF2B5EF4-FFF2-40B4-BE49-F238E27FC236}">
                <a16:creationId xmlns:a16="http://schemas.microsoft.com/office/drawing/2014/main" id="{6F32C3CE-61F8-CCFB-85E8-0B72EB63937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4" t="1" r="8457" b="2318"/>
          <a:stretch/>
        </p:blipFill>
        <p:spPr>
          <a:xfrm>
            <a:off x="0" y="0"/>
            <a:ext cx="12192000" cy="6873776"/>
          </a:xfrm>
          <a:prstGeom prst="rect">
            <a:avLst/>
          </a:prstGeom>
        </p:spPr>
      </p:pic>
      <p:pic>
        <p:nvPicPr>
          <p:cNvPr id="19" name="bureau" descr="Une image contenant meubles, nuit, chaise, table&#10;&#10;Description générée automatiquement">
            <a:extLst>
              <a:ext uri="{FF2B5EF4-FFF2-40B4-BE49-F238E27FC236}">
                <a16:creationId xmlns:a16="http://schemas.microsoft.com/office/drawing/2014/main" id="{CA3BA288-71F9-1D65-66F2-BAB3B1A86EC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8" t="16554" r="3883" b="50973"/>
          <a:stretch/>
        </p:blipFill>
        <p:spPr>
          <a:xfrm>
            <a:off x="4448474" y="4549486"/>
            <a:ext cx="7300815" cy="3529643"/>
          </a:xfrm>
          <a:prstGeom prst="rect">
            <a:avLst/>
          </a:prstGeom>
        </p:spPr>
      </p:pic>
      <p:sp>
        <p:nvSpPr>
          <p:cNvPr id="33" name="Ellipse 32">
            <a:extLst>
              <a:ext uri="{FF2B5EF4-FFF2-40B4-BE49-F238E27FC236}">
                <a16:creationId xmlns:a16="http://schemas.microsoft.com/office/drawing/2014/main" id="{FE440639-0F99-C231-5984-1F27F8AE56D5}"/>
              </a:ext>
            </a:extLst>
          </p:cNvPr>
          <p:cNvSpPr/>
          <p:nvPr/>
        </p:nvSpPr>
        <p:spPr>
          <a:xfrm>
            <a:off x="2213304" y="4774014"/>
            <a:ext cx="1572968" cy="1540293"/>
          </a:xfrm>
          <a:prstGeom prst="ellipse">
            <a:avLst/>
          </a:prstGeom>
          <a:solidFill>
            <a:srgbClr val="308A9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600" dirty="0"/>
          </a:p>
        </p:txBody>
      </p:sp>
      <p:pic>
        <p:nvPicPr>
          <p:cNvPr id="5" name="cartable" descr="Une image contenant sac, accessoire, plastique, sac à dos&#10;&#10;Description générée automatiquement">
            <a:extLst>
              <a:ext uri="{FF2B5EF4-FFF2-40B4-BE49-F238E27FC236}">
                <a16:creationId xmlns:a16="http://schemas.microsoft.com/office/drawing/2014/main" id="{4C1AAA4B-E530-0D5D-7094-703F660524B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0833" b="97024" l="54650" r="69500">
                        <a14:foregroundMark x1="60950" y1="76871" x2="59450" y2="82058"/>
                        <a14:foregroundMark x1="59450" y1="82058" x2="61400" y2="89286"/>
                        <a14:foregroundMark x1="61400" y1="89286" x2="64950" y2="92857"/>
                        <a14:foregroundMark x1="64950" y1="92857" x2="55050" y2="94643"/>
                        <a14:foregroundMark x1="69500" y1="84524" x2="68850" y2="85374"/>
                        <a14:foregroundMark x1="61053" y1="72187" x2="62900" y2="71003"/>
                        <a14:foregroundMark x1="55950" y1="95578" x2="67100" y2="96429"/>
                        <a14:foregroundMark x1="67100" y1="96429" x2="62100" y2="96003"/>
                        <a14:foregroundMark x1="62100" y1="96003" x2="60100" y2="97024"/>
                        <a14:foregroundMark x1="54650" y1="84864" x2="54900" y2="81378"/>
                        <a14:backgroundMark x1="60600" y1="72619" x2="63200" y2="72534"/>
                        <a14:backgroundMark x1="60400" y1="72364" x2="60850" y2="726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78" t="69988" r="28966" b="3944"/>
          <a:stretch/>
        </p:blipFill>
        <p:spPr>
          <a:xfrm>
            <a:off x="6675482" y="2441177"/>
            <a:ext cx="2519480" cy="2332837"/>
          </a:xfrm>
          <a:prstGeom prst="rect">
            <a:avLst/>
          </a:prstGeom>
        </p:spPr>
      </p:pic>
      <p:sp>
        <p:nvSpPr>
          <p:cNvPr id="37" name="Flèche : droite 36">
            <a:extLst>
              <a:ext uri="{FF2B5EF4-FFF2-40B4-BE49-F238E27FC236}">
                <a16:creationId xmlns:a16="http://schemas.microsoft.com/office/drawing/2014/main" id="{DA8B3A10-A54D-6E5A-7213-0D5761A6D782}"/>
              </a:ext>
            </a:extLst>
          </p:cNvPr>
          <p:cNvSpPr/>
          <p:nvPr/>
        </p:nvSpPr>
        <p:spPr>
          <a:xfrm>
            <a:off x="0" y="198276"/>
            <a:ext cx="4593800" cy="1239376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A56B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Escucha</a:t>
            </a:r>
            <a:r>
              <a:rPr lang="fr-FR" dirty="0"/>
              <a:t> y </a:t>
            </a:r>
            <a:r>
              <a:rPr lang="fr-FR" dirty="0" err="1"/>
              <a:t>memoriza</a:t>
            </a:r>
            <a:r>
              <a:rPr lang="fr-FR" dirty="0"/>
              <a:t> los 3 </a:t>
            </a:r>
            <a:r>
              <a:rPr lang="fr-FR" dirty="0" err="1"/>
              <a:t>objetos</a:t>
            </a:r>
            <a:r>
              <a:rPr lang="fr-FR" dirty="0"/>
              <a:t> que </a:t>
            </a:r>
            <a:r>
              <a:rPr lang="fr-FR" dirty="0" err="1"/>
              <a:t>he</a:t>
            </a:r>
            <a:r>
              <a:rPr lang="fr-FR" dirty="0"/>
              <a:t> </a:t>
            </a:r>
            <a:r>
              <a:rPr lang="fr-FR" dirty="0" err="1"/>
              <a:t>puesto</a:t>
            </a:r>
            <a:r>
              <a:rPr lang="fr-FR" dirty="0"/>
              <a:t> en mi </a:t>
            </a:r>
            <a:r>
              <a:rPr lang="fr-FR" dirty="0" err="1"/>
              <a:t>mochila</a:t>
            </a:r>
            <a:r>
              <a:rPr lang="fr-FR" dirty="0"/>
              <a:t> </a:t>
            </a:r>
            <a:r>
              <a:rPr lang="fr-FR" dirty="0" err="1"/>
              <a:t>haciendo</a:t>
            </a:r>
            <a:r>
              <a:rPr lang="fr-FR" dirty="0"/>
              <a:t> clic en la </a:t>
            </a:r>
            <a:r>
              <a:rPr lang="fr-FR" dirty="0" err="1"/>
              <a:t>oreja</a:t>
            </a:r>
            <a:r>
              <a:rPr lang="fr-FR" dirty="0"/>
              <a:t>.</a:t>
            </a:r>
          </a:p>
        </p:txBody>
      </p:sp>
      <p:pic>
        <p:nvPicPr>
          <p:cNvPr id="40" name="Image 3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E8A4C14-A531-A30F-F03D-CC9333FB417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92" t="10127" r="4650" b="66425"/>
          <a:stretch/>
        </p:blipFill>
        <p:spPr>
          <a:xfrm>
            <a:off x="9516811" y="5064307"/>
            <a:ext cx="2453834" cy="1608097"/>
          </a:xfrm>
          <a:prstGeom prst="rect">
            <a:avLst/>
          </a:prstGeom>
        </p:spPr>
      </p:pic>
      <p:pic>
        <p:nvPicPr>
          <p:cNvPr id="2" name="Graphique 1" descr="Oreille contour">
            <a:extLst>
              <a:ext uri="{FF2B5EF4-FFF2-40B4-BE49-F238E27FC236}">
                <a16:creationId xmlns:a16="http://schemas.microsoft.com/office/drawing/2014/main" id="{9ED57ABB-AF9E-67C7-0691-642B464FBB5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542588" y="5064307"/>
            <a:ext cx="914400" cy="914400"/>
          </a:xfrm>
          <a:prstGeom prst="rect">
            <a:avLst/>
          </a:prstGeom>
        </p:spPr>
      </p:pic>
      <p:pic>
        <p:nvPicPr>
          <p:cNvPr id="3" name="calculatrice">
            <a:hlinkClick r:id="" action="ppaction://media"/>
            <a:extLst>
              <a:ext uri="{FF2B5EF4-FFF2-40B4-BE49-F238E27FC236}">
                <a16:creationId xmlns:a16="http://schemas.microsoft.com/office/drawing/2014/main" id="{5C2067A9-F9CB-7288-377F-78A83DDB23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2810330" y="287989"/>
            <a:ext cx="487363" cy="487363"/>
          </a:xfrm>
          <a:prstGeom prst="rect">
            <a:avLst/>
          </a:prstGeom>
        </p:spPr>
      </p:pic>
      <p:pic>
        <p:nvPicPr>
          <p:cNvPr id="4" name="pinceau">
            <a:hlinkClick r:id="" action="ppaction://media"/>
            <a:extLst>
              <a:ext uri="{FF2B5EF4-FFF2-40B4-BE49-F238E27FC236}">
                <a16:creationId xmlns:a16="http://schemas.microsoft.com/office/drawing/2014/main" id="{15AAABF1-3C44-2E4A-CFA7-989C8688C48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2810331" y="950289"/>
            <a:ext cx="487363" cy="487363"/>
          </a:xfrm>
          <a:prstGeom prst="rect">
            <a:avLst/>
          </a:prstGeom>
        </p:spPr>
      </p:pic>
      <p:pic>
        <p:nvPicPr>
          <p:cNvPr id="6" name="livre">
            <a:hlinkClick r:id="" action="ppaction://media"/>
            <a:extLst>
              <a:ext uri="{FF2B5EF4-FFF2-40B4-BE49-F238E27FC236}">
                <a16:creationId xmlns:a16="http://schemas.microsoft.com/office/drawing/2014/main" id="{1C9F9A90-F128-F6AC-4EFB-B1087D830D2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2849225" y="1787525"/>
            <a:ext cx="487363" cy="487363"/>
          </a:xfrm>
          <a:prstGeom prst="rect">
            <a:avLst/>
          </a:prstGeom>
        </p:spPr>
      </p:pic>
      <p:pic>
        <p:nvPicPr>
          <p:cNvPr id="8" name="Calculadora.m4a">
            <a:hlinkClick r:id="" action="ppaction://media"/>
            <a:extLst>
              <a:ext uri="{FF2B5EF4-FFF2-40B4-BE49-F238E27FC236}">
                <a16:creationId xmlns:a16="http://schemas.microsoft.com/office/drawing/2014/main" id="{BCFCA238-FE44-23FC-0191-043EB642A68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9" name="Pincel.m4a">
            <a:hlinkClick r:id="" action="ppaction://media"/>
            <a:extLst>
              <a:ext uri="{FF2B5EF4-FFF2-40B4-BE49-F238E27FC236}">
                <a16:creationId xmlns:a16="http://schemas.microsoft.com/office/drawing/2014/main" id="{93F1FE39-05CA-13F8-9DF7-65BD84898C55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pic>
        <p:nvPicPr>
          <p:cNvPr id="10" name="Libro.m4a">
            <a:hlinkClick r:id="" action="ppaction://media"/>
            <a:extLst>
              <a:ext uri="{FF2B5EF4-FFF2-40B4-BE49-F238E27FC236}">
                <a16:creationId xmlns:a16="http://schemas.microsoft.com/office/drawing/2014/main" id="{82F8944A-2976-4109-5A68-FC6F97872CBD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608114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 showWhenStopped="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 showWhenStopped="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0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36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85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52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tableau, écriture manuscrite, meubles&#10;&#10;Description générée automatiquement">
            <a:extLst>
              <a:ext uri="{FF2B5EF4-FFF2-40B4-BE49-F238E27FC236}">
                <a16:creationId xmlns:a16="http://schemas.microsoft.com/office/drawing/2014/main" id="{6F32C3CE-61F8-CCFB-85E8-0B72EB639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6" t="-274" r="8457" b="2318"/>
          <a:stretch/>
        </p:blipFill>
        <p:spPr>
          <a:xfrm>
            <a:off x="-716281" y="-19296"/>
            <a:ext cx="12908281" cy="6893072"/>
          </a:xfrm>
          <a:prstGeom prst="rect">
            <a:avLst/>
          </a:prstGeom>
        </p:spPr>
      </p:pic>
      <p:pic>
        <p:nvPicPr>
          <p:cNvPr id="19" name="Image 18" descr="Une image contenant meubles, nuit, chaise, table&#10;&#10;Description générée automatiquement">
            <a:extLst>
              <a:ext uri="{FF2B5EF4-FFF2-40B4-BE49-F238E27FC236}">
                <a16:creationId xmlns:a16="http://schemas.microsoft.com/office/drawing/2014/main" id="{CA3BA288-71F9-1D65-66F2-BAB3B1A86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68" t="16554" r="3883" b="50973"/>
          <a:stretch/>
        </p:blipFill>
        <p:spPr>
          <a:xfrm>
            <a:off x="4448474" y="4549486"/>
            <a:ext cx="7300815" cy="3529643"/>
          </a:xfrm>
          <a:prstGeom prst="rect">
            <a:avLst/>
          </a:prstGeom>
        </p:spPr>
      </p:pic>
      <p:pic>
        <p:nvPicPr>
          <p:cNvPr id="23" name="Image 22" descr="Une image contenant Rectangle, Symétrie, capture d’écran, art&#10;&#10;Description générée automatiquement">
            <a:extLst>
              <a:ext uri="{FF2B5EF4-FFF2-40B4-BE49-F238E27FC236}">
                <a16:creationId xmlns:a16="http://schemas.microsoft.com/office/drawing/2014/main" id="{EFA744C9-DCA2-96E1-0E5D-24D097797D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94" r="52119"/>
          <a:stretch/>
        </p:blipFill>
        <p:spPr>
          <a:xfrm rot="16038495">
            <a:off x="-1886391" y="1080110"/>
            <a:ext cx="7364893" cy="4799639"/>
          </a:xfrm>
          <a:prstGeom prst="rect">
            <a:avLst/>
          </a:prstGeom>
        </p:spPr>
      </p:pic>
      <p:pic>
        <p:nvPicPr>
          <p:cNvPr id="17" name="Image 16" descr="Une image contenant cercle&#10;&#10;Description générée automatiquement">
            <a:extLst>
              <a:ext uri="{FF2B5EF4-FFF2-40B4-BE49-F238E27FC236}">
                <a16:creationId xmlns:a16="http://schemas.microsoft.com/office/drawing/2014/main" id="{DDC7A8D2-60A2-249D-CF6C-3E447C3C0B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3" t="630" r="5569" b="50517"/>
          <a:stretch/>
        </p:blipFill>
        <p:spPr>
          <a:xfrm rot="14727294">
            <a:off x="-42914" y="1082058"/>
            <a:ext cx="1796800" cy="993437"/>
          </a:xfrm>
          <a:prstGeom prst="rect">
            <a:avLst/>
          </a:prstGeom>
        </p:spPr>
      </p:pic>
      <p:pic>
        <p:nvPicPr>
          <p:cNvPr id="15" name="Image 14" descr="Une image contenant fournitures de bureau, art, outil, conception&#10;&#10;Description générée automatiquement">
            <a:extLst>
              <a:ext uri="{FF2B5EF4-FFF2-40B4-BE49-F238E27FC236}">
                <a16:creationId xmlns:a16="http://schemas.microsoft.com/office/drawing/2014/main" id="{9E89735C-E024-A6D0-BFC5-3B1AAE8DBD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07" t="2699" r="65222" b="56619"/>
          <a:stretch/>
        </p:blipFill>
        <p:spPr>
          <a:xfrm rot="2182586">
            <a:off x="733337" y="2439104"/>
            <a:ext cx="256442" cy="1545327"/>
          </a:xfrm>
          <a:prstGeom prst="rect">
            <a:avLst/>
          </a:prstGeom>
        </p:spPr>
      </p:pic>
      <p:pic>
        <p:nvPicPr>
          <p:cNvPr id="9" name="Image 8" descr="Une image contenant Téléphone mobile, texte, capture d’écran, gadget&#10;&#10;Description générée automatiquement">
            <a:extLst>
              <a:ext uri="{FF2B5EF4-FFF2-40B4-BE49-F238E27FC236}">
                <a16:creationId xmlns:a16="http://schemas.microsoft.com/office/drawing/2014/main" id="{624A118B-9D6B-ED49-DFE7-1C8F11353F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2" t="20303" r="56305" b="66294"/>
          <a:stretch/>
        </p:blipFill>
        <p:spPr>
          <a:xfrm>
            <a:off x="1994107" y="5035451"/>
            <a:ext cx="1304081" cy="919177"/>
          </a:xfrm>
          <a:prstGeom prst="rect">
            <a:avLst/>
          </a:prstGeom>
        </p:spPr>
      </p:pic>
      <p:pic>
        <p:nvPicPr>
          <p:cNvPr id="13" name="Image 12" descr="Une image contenant livre&#10;&#10;Description générée automatiquement">
            <a:extLst>
              <a:ext uri="{FF2B5EF4-FFF2-40B4-BE49-F238E27FC236}">
                <a16:creationId xmlns:a16="http://schemas.microsoft.com/office/drawing/2014/main" id="{BCE9C887-DE67-26F6-51D2-D3AA030E62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23" t="1957" r="7706" b="73627"/>
          <a:stretch/>
        </p:blipFill>
        <p:spPr>
          <a:xfrm>
            <a:off x="1901063" y="529736"/>
            <a:ext cx="1088020" cy="1239375"/>
          </a:xfrm>
          <a:prstGeom prst="rect">
            <a:avLst/>
          </a:prstGeom>
        </p:spPr>
      </p:pic>
      <p:pic>
        <p:nvPicPr>
          <p:cNvPr id="11" name="Image 10" descr="Une image contenant Dessin d’enfant, jouet, art&#10;&#10;Description générée automatiquement">
            <a:extLst>
              <a:ext uri="{FF2B5EF4-FFF2-40B4-BE49-F238E27FC236}">
                <a16:creationId xmlns:a16="http://schemas.microsoft.com/office/drawing/2014/main" id="{476ECA0A-9ACF-4D13-259B-BE88593AC4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47" t="48861" r="53987" b="27679"/>
          <a:stretch/>
        </p:blipFill>
        <p:spPr>
          <a:xfrm>
            <a:off x="224165" y="4693371"/>
            <a:ext cx="968027" cy="1431445"/>
          </a:xfrm>
          <a:prstGeom prst="rect">
            <a:avLst/>
          </a:prstGeom>
        </p:spPr>
      </p:pic>
      <p:pic>
        <p:nvPicPr>
          <p:cNvPr id="24" name="Image 23" descr="Une image contenant fournitures de bureau, art, outil, conception&#10;&#10;Description générée automatiquement">
            <a:extLst>
              <a:ext uri="{FF2B5EF4-FFF2-40B4-BE49-F238E27FC236}">
                <a16:creationId xmlns:a16="http://schemas.microsoft.com/office/drawing/2014/main" id="{3A2EDE19-F7C6-774F-9110-5415DABA94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2" t="62227" r="87512" b="-147"/>
          <a:stretch/>
        </p:blipFill>
        <p:spPr>
          <a:xfrm rot="587336">
            <a:off x="2735572" y="3385907"/>
            <a:ext cx="207296" cy="1154361"/>
          </a:xfrm>
          <a:prstGeom prst="rect">
            <a:avLst/>
          </a:prstGeom>
        </p:spPr>
      </p:pic>
      <p:pic>
        <p:nvPicPr>
          <p:cNvPr id="28" name="Image 27" descr="Une image contenant Rectangle, capture d’écran, carré, Parallèle&#10;&#10;Description générée automatiquement">
            <a:extLst>
              <a:ext uri="{FF2B5EF4-FFF2-40B4-BE49-F238E27FC236}">
                <a16:creationId xmlns:a16="http://schemas.microsoft.com/office/drawing/2014/main" id="{D9444B65-4E06-456F-5CFA-3EA88BC726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2" t="4797" r="74050" b="49435"/>
          <a:stretch/>
        </p:blipFill>
        <p:spPr>
          <a:xfrm>
            <a:off x="1234847" y="3557518"/>
            <a:ext cx="1044317" cy="1396295"/>
          </a:xfrm>
          <a:prstGeom prst="rect">
            <a:avLst/>
          </a:prstGeom>
        </p:spPr>
      </p:pic>
      <p:pic>
        <p:nvPicPr>
          <p:cNvPr id="32" name="Image 31" descr="Une image contenant pomme, fruit, Aliments naturels, Photographie de nature morte&#10;&#10;Description générée automatiquement">
            <a:extLst>
              <a:ext uri="{FF2B5EF4-FFF2-40B4-BE49-F238E27FC236}">
                <a16:creationId xmlns:a16="http://schemas.microsoft.com/office/drawing/2014/main" id="{B6F55A77-BCA5-82A3-0407-1AA6D7F3291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8744">
            <a:off x="2099599" y="2142745"/>
            <a:ext cx="804997" cy="91917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886F83E-3C6D-1C8E-CC8C-21B6D710A797}"/>
              </a:ext>
            </a:extLst>
          </p:cNvPr>
          <p:cNvSpPr/>
          <p:nvPr/>
        </p:nvSpPr>
        <p:spPr>
          <a:xfrm>
            <a:off x="2177247" y="4884630"/>
            <a:ext cx="1315268" cy="1212852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656DF190-392C-993F-1C34-B4F3BC2355DE}"/>
              </a:ext>
            </a:extLst>
          </p:cNvPr>
          <p:cNvSpPr/>
          <p:nvPr/>
        </p:nvSpPr>
        <p:spPr>
          <a:xfrm>
            <a:off x="2372036" y="5241441"/>
            <a:ext cx="645917" cy="609423"/>
          </a:xfrm>
          <a:prstGeom prst="ellipse">
            <a:avLst/>
          </a:prstGeom>
          <a:solidFill>
            <a:srgbClr val="E359A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15C049-9A73-C4D7-C2DE-C53C6F49F0FC}"/>
              </a:ext>
            </a:extLst>
          </p:cNvPr>
          <p:cNvSpPr/>
          <p:nvPr/>
        </p:nvSpPr>
        <p:spPr>
          <a:xfrm>
            <a:off x="2133475" y="513502"/>
            <a:ext cx="728226" cy="1334138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6E2680DB-51FE-08ED-882C-20EBD11D81C3}"/>
              </a:ext>
            </a:extLst>
          </p:cNvPr>
          <p:cNvSpPr/>
          <p:nvPr/>
        </p:nvSpPr>
        <p:spPr>
          <a:xfrm>
            <a:off x="2203422" y="944396"/>
            <a:ext cx="645917" cy="609423"/>
          </a:xfrm>
          <a:prstGeom prst="ellipse">
            <a:avLst/>
          </a:prstGeom>
          <a:solidFill>
            <a:srgbClr val="E359A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91DC45-8253-FAF7-CFD0-6FCF81F3AB0F}"/>
              </a:ext>
            </a:extLst>
          </p:cNvPr>
          <p:cNvSpPr/>
          <p:nvPr/>
        </p:nvSpPr>
        <p:spPr>
          <a:xfrm>
            <a:off x="328806" y="2478564"/>
            <a:ext cx="1064725" cy="154014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F3C5589F-DFA3-8FAF-2F22-C373172AA42D}"/>
              </a:ext>
            </a:extLst>
          </p:cNvPr>
          <p:cNvSpPr/>
          <p:nvPr/>
        </p:nvSpPr>
        <p:spPr>
          <a:xfrm>
            <a:off x="582965" y="3019621"/>
            <a:ext cx="645917" cy="609423"/>
          </a:xfrm>
          <a:prstGeom prst="ellipse">
            <a:avLst/>
          </a:prstGeom>
          <a:solidFill>
            <a:srgbClr val="E359A8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B4B8480-DD4E-9FD1-BCF8-CAD1718DE2BC}"/>
              </a:ext>
            </a:extLst>
          </p:cNvPr>
          <p:cNvSpPr/>
          <p:nvPr/>
        </p:nvSpPr>
        <p:spPr>
          <a:xfrm>
            <a:off x="1191340" y="3363566"/>
            <a:ext cx="1088020" cy="165015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Croix 15">
            <a:extLst>
              <a:ext uri="{FF2B5EF4-FFF2-40B4-BE49-F238E27FC236}">
                <a16:creationId xmlns:a16="http://schemas.microsoft.com/office/drawing/2014/main" id="{8E36CAE8-6213-A6B6-F41E-DD1C06316D7D}"/>
              </a:ext>
            </a:extLst>
          </p:cNvPr>
          <p:cNvSpPr/>
          <p:nvPr/>
        </p:nvSpPr>
        <p:spPr>
          <a:xfrm rot="2832788">
            <a:off x="1384108" y="3977279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FE5A7C-96DA-3F5D-8E80-42454FD21BE1}"/>
              </a:ext>
            </a:extLst>
          </p:cNvPr>
          <p:cNvSpPr/>
          <p:nvPr/>
        </p:nvSpPr>
        <p:spPr>
          <a:xfrm>
            <a:off x="1925432" y="2098343"/>
            <a:ext cx="1304081" cy="950873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Croix 21">
            <a:extLst>
              <a:ext uri="{FF2B5EF4-FFF2-40B4-BE49-F238E27FC236}">
                <a16:creationId xmlns:a16="http://schemas.microsoft.com/office/drawing/2014/main" id="{61BAF967-0C1C-ACAF-0C9E-D464A4487AF0}"/>
              </a:ext>
            </a:extLst>
          </p:cNvPr>
          <p:cNvSpPr/>
          <p:nvPr/>
        </p:nvSpPr>
        <p:spPr>
          <a:xfrm rot="2832788">
            <a:off x="2189697" y="2382409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80026B4-0E7D-E3F9-9166-572C27F5FE5E}"/>
              </a:ext>
            </a:extLst>
          </p:cNvPr>
          <p:cNvSpPr/>
          <p:nvPr/>
        </p:nvSpPr>
        <p:spPr>
          <a:xfrm>
            <a:off x="2323820" y="3423425"/>
            <a:ext cx="888073" cy="1177944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Croix 25">
            <a:extLst>
              <a:ext uri="{FF2B5EF4-FFF2-40B4-BE49-F238E27FC236}">
                <a16:creationId xmlns:a16="http://schemas.microsoft.com/office/drawing/2014/main" id="{9C43D8C2-83A0-7ABA-1D8F-3BF31C8DED6E}"/>
              </a:ext>
            </a:extLst>
          </p:cNvPr>
          <p:cNvSpPr/>
          <p:nvPr/>
        </p:nvSpPr>
        <p:spPr>
          <a:xfrm rot="2832788">
            <a:off x="2516588" y="3764565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084E1DA-A4EB-10D7-982C-93055743D963}"/>
              </a:ext>
            </a:extLst>
          </p:cNvPr>
          <p:cNvSpPr/>
          <p:nvPr/>
        </p:nvSpPr>
        <p:spPr>
          <a:xfrm>
            <a:off x="205411" y="4618008"/>
            <a:ext cx="1024419" cy="155418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Croix 28">
            <a:extLst>
              <a:ext uri="{FF2B5EF4-FFF2-40B4-BE49-F238E27FC236}">
                <a16:creationId xmlns:a16="http://schemas.microsoft.com/office/drawing/2014/main" id="{B07F6B39-0638-1859-CB14-689800A10AC0}"/>
              </a:ext>
            </a:extLst>
          </p:cNvPr>
          <p:cNvSpPr/>
          <p:nvPr/>
        </p:nvSpPr>
        <p:spPr>
          <a:xfrm rot="2832788">
            <a:off x="398179" y="5335393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679F110-564D-7730-5220-C336078C8A89}"/>
              </a:ext>
            </a:extLst>
          </p:cNvPr>
          <p:cNvSpPr/>
          <p:nvPr/>
        </p:nvSpPr>
        <p:spPr>
          <a:xfrm>
            <a:off x="139251" y="641213"/>
            <a:ext cx="1297775" cy="1708978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Croix 30">
            <a:extLst>
              <a:ext uri="{FF2B5EF4-FFF2-40B4-BE49-F238E27FC236}">
                <a16:creationId xmlns:a16="http://schemas.microsoft.com/office/drawing/2014/main" id="{3A86E0BE-D533-D771-BAC1-4E7668F30B38}"/>
              </a:ext>
            </a:extLst>
          </p:cNvPr>
          <p:cNvSpPr/>
          <p:nvPr/>
        </p:nvSpPr>
        <p:spPr>
          <a:xfrm rot="2832788">
            <a:off x="420386" y="962681"/>
            <a:ext cx="645917" cy="625358"/>
          </a:xfrm>
          <a:prstGeom prst="plus">
            <a:avLst>
              <a:gd name="adj" fmla="val 41672"/>
            </a:avLst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" name="Image 17">
            <a:hlinkClick r:id="rId12" action="ppaction://hlinksldjump"/>
            <a:extLst>
              <a:ext uri="{FF2B5EF4-FFF2-40B4-BE49-F238E27FC236}">
                <a16:creationId xmlns:a16="http://schemas.microsoft.com/office/drawing/2014/main" id="{36C5ED0F-8EFB-DF5B-AC43-16059C1DAE0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92" t="10127" r="4650" b="66425"/>
          <a:stretch/>
        </p:blipFill>
        <p:spPr>
          <a:xfrm>
            <a:off x="9516811" y="5064307"/>
            <a:ext cx="2453834" cy="1608097"/>
          </a:xfrm>
          <a:prstGeom prst="rect">
            <a:avLst/>
          </a:prstGeom>
        </p:spPr>
      </p:pic>
      <p:pic>
        <p:nvPicPr>
          <p:cNvPr id="2" name="cartable" descr="Une image contenant sac, accessoire, plastique, sac à dos&#10;&#10;Description générée automatiquement">
            <a:extLst>
              <a:ext uri="{FF2B5EF4-FFF2-40B4-BE49-F238E27FC236}">
                <a16:creationId xmlns:a16="http://schemas.microsoft.com/office/drawing/2014/main" id="{022A0E0F-84DA-C063-7201-F91B2F2E321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70833" b="97024" l="54650" r="69500">
                        <a14:foregroundMark x1="60950" y1="76871" x2="59450" y2="82058"/>
                        <a14:foregroundMark x1="59450" y1="82058" x2="61400" y2="89286"/>
                        <a14:foregroundMark x1="61400" y1="89286" x2="64950" y2="92857"/>
                        <a14:foregroundMark x1="64950" y1="92857" x2="55050" y2="94643"/>
                        <a14:foregroundMark x1="69500" y1="84524" x2="68850" y2="85374"/>
                        <a14:foregroundMark x1="61053" y1="72187" x2="62900" y2="71003"/>
                        <a14:foregroundMark x1="55950" y1="95578" x2="67100" y2="96429"/>
                        <a14:foregroundMark x1="67100" y1="96429" x2="62100" y2="96003"/>
                        <a14:foregroundMark x1="62100" y1="96003" x2="60100" y2="97024"/>
                        <a14:foregroundMark x1="54650" y1="84864" x2="54900" y2="81378"/>
                        <a14:backgroundMark x1="60600" y1="72619" x2="63200" y2="72534"/>
                        <a14:backgroundMark x1="60400" y1="72364" x2="60850" y2="726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78" t="69988" r="28966" b="3944"/>
          <a:stretch/>
        </p:blipFill>
        <p:spPr>
          <a:xfrm>
            <a:off x="6675482" y="2441177"/>
            <a:ext cx="2519480" cy="2332837"/>
          </a:xfrm>
          <a:prstGeom prst="rect">
            <a:avLst/>
          </a:prstGeom>
        </p:spPr>
      </p:pic>
      <p:pic>
        <p:nvPicPr>
          <p:cNvPr id="20" name="Image 19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2A6CACBA-F405-14B1-392B-2B687AECD4F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86584" y="4375301"/>
            <a:ext cx="2397974" cy="239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588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8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8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8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8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8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8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2" grpId="0" animBg="1"/>
      <p:bldP spid="16" grpId="0" animBg="1"/>
      <p:bldP spid="22" grpId="0" animBg="1"/>
      <p:bldP spid="26" grpId="0" animBg="1"/>
      <p:bldP spid="29" grpId="0" animBg="1"/>
      <p:bldP spid="31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3314</TotalTime>
  <Words>249</Words>
  <Application>Microsoft Macintosh PowerPoint</Application>
  <PresentationFormat>Widescreen</PresentationFormat>
  <Paragraphs>51</Paragraphs>
  <Slides>22</Slides>
  <Notes>0</Notes>
  <HiddenSlides>0</HiddenSlides>
  <MMClips>28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Aptos</vt:lpstr>
      <vt:lpstr>Aptos Display</vt:lpstr>
      <vt:lpstr>Arial</vt:lpstr>
      <vt:lpstr>GeosansLight</vt:lpstr>
      <vt:lpstr>Open Sans</vt:lpstr>
      <vt:lpstr>Pacifico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Cécile Robin</dc:creator>
  <cp:lastModifiedBy>Josep Maria Serrano Contreras</cp:lastModifiedBy>
  <cp:revision>3</cp:revision>
  <dcterms:created xsi:type="dcterms:W3CDTF">2024-09-02T15:18:11Z</dcterms:created>
  <dcterms:modified xsi:type="dcterms:W3CDTF">2025-09-08T15:38:22Z</dcterms:modified>
</cp:coreProperties>
</file>